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56" r:id="rId3"/>
    <p:sldId id="261" r:id="rId4"/>
    <p:sldId id="373" r:id="rId5"/>
    <p:sldId id="374" r:id="rId6"/>
    <p:sldId id="375" r:id="rId7"/>
    <p:sldId id="384" r:id="rId8"/>
    <p:sldId id="264" r:id="rId9"/>
    <p:sldId id="266" r:id="rId10"/>
    <p:sldId id="267" r:id="rId11"/>
    <p:sldId id="345" r:id="rId12"/>
    <p:sldId id="351" r:id="rId13"/>
    <p:sldId id="350" r:id="rId14"/>
    <p:sldId id="352" r:id="rId15"/>
    <p:sldId id="262" r:id="rId16"/>
    <p:sldId id="376" r:id="rId17"/>
    <p:sldId id="377" r:id="rId18"/>
    <p:sldId id="379" r:id="rId19"/>
    <p:sldId id="380" r:id="rId20"/>
    <p:sldId id="381" r:id="rId21"/>
    <p:sldId id="382" r:id="rId22"/>
    <p:sldId id="383" r:id="rId23"/>
    <p:sldId id="278" r:id="rId24"/>
    <p:sldId id="385" r:id="rId25"/>
    <p:sldId id="386" r:id="rId26"/>
    <p:sldId id="387" r:id="rId27"/>
    <p:sldId id="344" r:id="rId28"/>
    <p:sldId id="301" r:id="rId29"/>
    <p:sldId id="303" r:id="rId30"/>
    <p:sldId id="360" r:id="rId31"/>
    <p:sldId id="276" r:id="rId32"/>
    <p:sldId id="390" r:id="rId33"/>
    <p:sldId id="391" r:id="rId34"/>
    <p:sldId id="388" r:id="rId35"/>
    <p:sldId id="389" r:id="rId36"/>
    <p:sldId id="347"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132C52"/>
    <a:srgbClr val="FFFFFF"/>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74036" autoAdjust="0"/>
  </p:normalViewPr>
  <p:slideViewPr>
    <p:cSldViewPr snapToGrid="0">
      <p:cViewPr varScale="1">
        <p:scale>
          <a:sx n="64" d="100"/>
          <a:sy n="64" d="100"/>
        </p:scale>
        <p:origin x="806"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5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amya.sundararaman\AppData\Local\Microsoft\Windows\INetCache\Content.Outlook\97D2YWO3\MCL%20Call%20Volume%20Data_Wave%201_22AUG2016_With%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MCL/VCL Call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 (2)'!$BC$1</c:f>
              <c:strCache>
                <c:ptCount val="1"/>
                <c:pt idx="0">
                  <c:v>Nearest Facility RestofUS</c:v>
                </c:pt>
              </c:strCache>
            </c:strRef>
          </c:tx>
          <c:spPr>
            <a:ln w="28575" cap="rnd">
              <a:solidFill>
                <a:schemeClr val="accent1"/>
              </a:solidFill>
              <a:round/>
            </a:ln>
            <a:effectLst/>
          </c:spPr>
          <c:marker>
            <c:symbol val="none"/>
          </c:marker>
          <c:cat>
            <c:numRef>
              <c:f>'Data (2)'!$B$2:$B$1401</c:f>
              <c:numCache>
                <c:formatCode>m/d/yyyy</c:formatCode>
                <c:ptCount val="1400"/>
                <c:pt idx="0">
                  <c:v>41183</c:v>
                </c:pt>
                <c:pt idx="1">
                  <c:v>41184</c:v>
                </c:pt>
                <c:pt idx="2">
                  <c:v>41185</c:v>
                </c:pt>
                <c:pt idx="3">
                  <c:v>41186</c:v>
                </c:pt>
                <c:pt idx="4">
                  <c:v>41187</c:v>
                </c:pt>
                <c:pt idx="5">
                  <c:v>41188</c:v>
                </c:pt>
                <c:pt idx="6">
                  <c:v>41189</c:v>
                </c:pt>
                <c:pt idx="7">
                  <c:v>41190</c:v>
                </c:pt>
                <c:pt idx="8">
                  <c:v>41191</c:v>
                </c:pt>
                <c:pt idx="9">
                  <c:v>41192</c:v>
                </c:pt>
                <c:pt idx="10">
                  <c:v>41193</c:v>
                </c:pt>
                <c:pt idx="11">
                  <c:v>41194</c:v>
                </c:pt>
                <c:pt idx="12">
                  <c:v>41195</c:v>
                </c:pt>
                <c:pt idx="13">
                  <c:v>41196</c:v>
                </c:pt>
                <c:pt idx="14">
                  <c:v>41197</c:v>
                </c:pt>
                <c:pt idx="15">
                  <c:v>41198</c:v>
                </c:pt>
                <c:pt idx="16">
                  <c:v>41199</c:v>
                </c:pt>
                <c:pt idx="17">
                  <c:v>41200</c:v>
                </c:pt>
                <c:pt idx="18">
                  <c:v>41201</c:v>
                </c:pt>
                <c:pt idx="19">
                  <c:v>41202</c:v>
                </c:pt>
                <c:pt idx="20">
                  <c:v>41203</c:v>
                </c:pt>
                <c:pt idx="21">
                  <c:v>41204</c:v>
                </c:pt>
                <c:pt idx="22">
                  <c:v>41205</c:v>
                </c:pt>
                <c:pt idx="23">
                  <c:v>41206</c:v>
                </c:pt>
                <c:pt idx="24">
                  <c:v>41207</c:v>
                </c:pt>
                <c:pt idx="25">
                  <c:v>41208</c:v>
                </c:pt>
                <c:pt idx="26">
                  <c:v>41209</c:v>
                </c:pt>
                <c:pt idx="27">
                  <c:v>41210</c:v>
                </c:pt>
                <c:pt idx="28">
                  <c:v>41211</c:v>
                </c:pt>
                <c:pt idx="29">
                  <c:v>41212</c:v>
                </c:pt>
                <c:pt idx="30">
                  <c:v>41213</c:v>
                </c:pt>
                <c:pt idx="31">
                  <c:v>41214</c:v>
                </c:pt>
                <c:pt idx="32">
                  <c:v>41215</c:v>
                </c:pt>
                <c:pt idx="33">
                  <c:v>41216</c:v>
                </c:pt>
                <c:pt idx="34">
                  <c:v>41217</c:v>
                </c:pt>
                <c:pt idx="35">
                  <c:v>41218</c:v>
                </c:pt>
                <c:pt idx="36">
                  <c:v>41219</c:v>
                </c:pt>
                <c:pt idx="37">
                  <c:v>41220</c:v>
                </c:pt>
                <c:pt idx="38">
                  <c:v>41221</c:v>
                </c:pt>
                <c:pt idx="39">
                  <c:v>41222</c:v>
                </c:pt>
                <c:pt idx="40">
                  <c:v>41223</c:v>
                </c:pt>
                <c:pt idx="41">
                  <c:v>41224</c:v>
                </c:pt>
                <c:pt idx="42">
                  <c:v>41225</c:v>
                </c:pt>
                <c:pt idx="43">
                  <c:v>41226</c:v>
                </c:pt>
                <c:pt idx="44">
                  <c:v>41227</c:v>
                </c:pt>
                <c:pt idx="45">
                  <c:v>41228</c:v>
                </c:pt>
                <c:pt idx="46">
                  <c:v>41229</c:v>
                </c:pt>
                <c:pt idx="47">
                  <c:v>41230</c:v>
                </c:pt>
                <c:pt idx="48">
                  <c:v>41231</c:v>
                </c:pt>
                <c:pt idx="49">
                  <c:v>41232</c:v>
                </c:pt>
                <c:pt idx="50">
                  <c:v>41233</c:v>
                </c:pt>
                <c:pt idx="51">
                  <c:v>41234</c:v>
                </c:pt>
                <c:pt idx="52">
                  <c:v>41235</c:v>
                </c:pt>
                <c:pt idx="53">
                  <c:v>41236</c:v>
                </c:pt>
                <c:pt idx="54">
                  <c:v>41237</c:v>
                </c:pt>
                <c:pt idx="55">
                  <c:v>41238</c:v>
                </c:pt>
                <c:pt idx="56">
                  <c:v>41239</c:v>
                </c:pt>
                <c:pt idx="57">
                  <c:v>41240</c:v>
                </c:pt>
                <c:pt idx="58">
                  <c:v>41241</c:v>
                </c:pt>
                <c:pt idx="59">
                  <c:v>41242</c:v>
                </c:pt>
                <c:pt idx="60">
                  <c:v>41243</c:v>
                </c:pt>
                <c:pt idx="61">
                  <c:v>41244</c:v>
                </c:pt>
                <c:pt idx="62">
                  <c:v>41245</c:v>
                </c:pt>
                <c:pt idx="63">
                  <c:v>41246</c:v>
                </c:pt>
                <c:pt idx="64">
                  <c:v>41247</c:v>
                </c:pt>
                <c:pt idx="65">
                  <c:v>41248</c:v>
                </c:pt>
                <c:pt idx="66">
                  <c:v>41249</c:v>
                </c:pt>
                <c:pt idx="67">
                  <c:v>41250</c:v>
                </c:pt>
                <c:pt idx="68">
                  <c:v>41251</c:v>
                </c:pt>
                <c:pt idx="69">
                  <c:v>41252</c:v>
                </c:pt>
                <c:pt idx="70">
                  <c:v>41253</c:v>
                </c:pt>
                <c:pt idx="71">
                  <c:v>41254</c:v>
                </c:pt>
                <c:pt idx="72">
                  <c:v>41255</c:v>
                </c:pt>
                <c:pt idx="73">
                  <c:v>41256</c:v>
                </c:pt>
                <c:pt idx="74">
                  <c:v>41257</c:v>
                </c:pt>
                <c:pt idx="75">
                  <c:v>41258</c:v>
                </c:pt>
                <c:pt idx="76">
                  <c:v>41259</c:v>
                </c:pt>
                <c:pt idx="77">
                  <c:v>41260</c:v>
                </c:pt>
                <c:pt idx="78">
                  <c:v>41261</c:v>
                </c:pt>
                <c:pt idx="79">
                  <c:v>41262</c:v>
                </c:pt>
                <c:pt idx="80">
                  <c:v>41263</c:v>
                </c:pt>
                <c:pt idx="81">
                  <c:v>41264</c:v>
                </c:pt>
                <c:pt idx="82">
                  <c:v>41265</c:v>
                </c:pt>
                <c:pt idx="83">
                  <c:v>41266</c:v>
                </c:pt>
                <c:pt idx="84">
                  <c:v>41267</c:v>
                </c:pt>
                <c:pt idx="85">
                  <c:v>41268</c:v>
                </c:pt>
                <c:pt idx="86">
                  <c:v>41269</c:v>
                </c:pt>
                <c:pt idx="87">
                  <c:v>41270</c:v>
                </c:pt>
                <c:pt idx="88">
                  <c:v>41271</c:v>
                </c:pt>
                <c:pt idx="89">
                  <c:v>41272</c:v>
                </c:pt>
                <c:pt idx="90">
                  <c:v>41273</c:v>
                </c:pt>
                <c:pt idx="91">
                  <c:v>41274</c:v>
                </c:pt>
                <c:pt idx="92">
                  <c:v>41275</c:v>
                </c:pt>
                <c:pt idx="93">
                  <c:v>41276</c:v>
                </c:pt>
                <c:pt idx="94">
                  <c:v>41277</c:v>
                </c:pt>
                <c:pt idx="95">
                  <c:v>41278</c:v>
                </c:pt>
                <c:pt idx="96">
                  <c:v>41279</c:v>
                </c:pt>
                <c:pt idx="97">
                  <c:v>41280</c:v>
                </c:pt>
                <c:pt idx="98">
                  <c:v>41281</c:v>
                </c:pt>
                <c:pt idx="99">
                  <c:v>41282</c:v>
                </c:pt>
                <c:pt idx="100">
                  <c:v>41283</c:v>
                </c:pt>
                <c:pt idx="101">
                  <c:v>41284</c:v>
                </c:pt>
                <c:pt idx="102">
                  <c:v>41285</c:v>
                </c:pt>
                <c:pt idx="103">
                  <c:v>41286</c:v>
                </c:pt>
                <c:pt idx="104">
                  <c:v>41287</c:v>
                </c:pt>
                <c:pt idx="105">
                  <c:v>41288</c:v>
                </c:pt>
                <c:pt idx="106">
                  <c:v>41289</c:v>
                </c:pt>
                <c:pt idx="107">
                  <c:v>41290</c:v>
                </c:pt>
                <c:pt idx="108">
                  <c:v>41291</c:v>
                </c:pt>
                <c:pt idx="109">
                  <c:v>41292</c:v>
                </c:pt>
                <c:pt idx="110">
                  <c:v>41293</c:v>
                </c:pt>
                <c:pt idx="111">
                  <c:v>41294</c:v>
                </c:pt>
                <c:pt idx="112">
                  <c:v>41295</c:v>
                </c:pt>
                <c:pt idx="113">
                  <c:v>41296</c:v>
                </c:pt>
                <c:pt idx="114">
                  <c:v>41297</c:v>
                </c:pt>
                <c:pt idx="115">
                  <c:v>41298</c:v>
                </c:pt>
                <c:pt idx="116">
                  <c:v>41299</c:v>
                </c:pt>
                <c:pt idx="117">
                  <c:v>41300</c:v>
                </c:pt>
                <c:pt idx="118">
                  <c:v>41301</c:v>
                </c:pt>
                <c:pt idx="119">
                  <c:v>41302</c:v>
                </c:pt>
                <c:pt idx="120">
                  <c:v>41303</c:v>
                </c:pt>
                <c:pt idx="121">
                  <c:v>41304</c:v>
                </c:pt>
                <c:pt idx="122">
                  <c:v>41305</c:v>
                </c:pt>
                <c:pt idx="123">
                  <c:v>41306</c:v>
                </c:pt>
                <c:pt idx="124">
                  <c:v>41307</c:v>
                </c:pt>
                <c:pt idx="125">
                  <c:v>41308</c:v>
                </c:pt>
                <c:pt idx="126">
                  <c:v>41309</c:v>
                </c:pt>
                <c:pt idx="127">
                  <c:v>41310</c:v>
                </c:pt>
                <c:pt idx="128">
                  <c:v>41311</c:v>
                </c:pt>
                <c:pt idx="129">
                  <c:v>41312</c:v>
                </c:pt>
                <c:pt idx="130">
                  <c:v>41313</c:v>
                </c:pt>
                <c:pt idx="131">
                  <c:v>41314</c:v>
                </c:pt>
                <c:pt idx="132">
                  <c:v>41315</c:v>
                </c:pt>
                <c:pt idx="133">
                  <c:v>41316</c:v>
                </c:pt>
                <c:pt idx="134">
                  <c:v>41317</c:v>
                </c:pt>
                <c:pt idx="135">
                  <c:v>41318</c:v>
                </c:pt>
                <c:pt idx="136">
                  <c:v>41319</c:v>
                </c:pt>
                <c:pt idx="137">
                  <c:v>41320</c:v>
                </c:pt>
                <c:pt idx="138">
                  <c:v>41321</c:v>
                </c:pt>
                <c:pt idx="139">
                  <c:v>41322</c:v>
                </c:pt>
                <c:pt idx="140">
                  <c:v>41323</c:v>
                </c:pt>
                <c:pt idx="141">
                  <c:v>41324</c:v>
                </c:pt>
                <c:pt idx="142">
                  <c:v>41325</c:v>
                </c:pt>
                <c:pt idx="143">
                  <c:v>41326</c:v>
                </c:pt>
                <c:pt idx="144">
                  <c:v>41327</c:v>
                </c:pt>
                <c:pt idx="145">
                  <c:v>41328</c:v>
                </c:pt>
                <c:pt idx="146">
                  <c:v>41329</c:v>
                </c:pt>
                <c:pt idx="147">
                  <c:v>41330</c:v>
                </c:pt>
                <c:pt idx="148">
                  <c:v>41331</c:v>
                </c:pt>
                <c:pt idx="149">
                  <c:v>41332</c:v>
                </c:pt>
                <c:pt idx="150">
                  <c:v>41333</c:v>
                </c:pt>
                <c:pt idx="151">
                  <c:v>41334</c:v>
                </c:pt>
                <c:pt idx="152">
                  <c:v>41335</c:v>
                </c:pt>
                <c:pt idx="153">
                  <c:v>41336</c:v>
                </c:pt>
                <c:pt idx="154">
                  <c:v>41337</c:v>
                </c:pt>
                <c:pt idx="155">
                  <c:v>41338</c:v>
                </c:pt>
                <c:pt idx="156">
                  <c:v>41339</c:v>
                </c:pt>
                <c:pt idx="157">
                  <c:v>41340</c:v>
                </c:pt>
                <c:pt idx="158">
                  <c:v>41341</c:v>
                </c:pt>
                <c:pt idx="159">
                  <c:v>41342</c:v>
                </c:pt>
                <c:pt idx="160">
                  <c:v>41343</c:v>
                </c:pt>
                <c:pt idx="161">
                  <c:v>41344</c:v>
                </c:pt>
                <c:pt idx="162">
                  <c:v>41345</c:v>
                </c:pt>
                <c:pt idx="163">
                  <c:v>41346</c:v>
                </c:pt>
                <c:pt idx="164">
                  <c:v>41347</c:v>
                </c:pt>
                <c:pt idx="165">
                  <c:v>41348</c:v>
                </c:pt>
                <c:pt idx="166">
                  <c:v>41349</c:v>
                </c:pt>
                <c:pt idx="167">
                  <c:v>41350</c:v>
                </c:pt>
                <c:pt idx="168">
                  <c:v>41351</c:v>
                </c:pt>
                <c:pt idx="169">
                  <c:v>41352</c:v>
                </c:pt>
                <c:pt idx="170">
                  <c:v>41353</c:v>
                </c:pt>
                <c:pt idx="171">
                  <c:v>41354</c:v>
                </c:pt>
                <c:pt idx="172">
                  <c:v>41355</c:v>
                </c:pt>
                <c:pt idx="173">
                  <c:v>41356</c:v>
                </c:pt>
                <c:pt idx="174">
                  <c:v>41357</c:v>
                </c:pt>
                <c:pt idx="175">
                  <c:v>41358</c:v>
                </c:pt>
                <c:pt idx="176">
                  <c:v>41359</c:v>
                </c:pt>
                <c:pt idx="177">
                  <c:v>41360</c:v>
                </c:pt>
                <c:pt idx="178">
                  <c:v>41361</c:v>
                </c:pt>
                <c:pt idx="179">
                  <c:v>41362</c:v>
                </c:pt>
                <c:pt idx="180">
                  <c:v>41363</c:v>
                </c:pt>
                <c:pt idx="181">
                  <c:v>41364</c:v>
                </c:pt>
                <c:pt idx="182">
                  <c:v>41365</c:v>
                </c:pt>
                <c:pt idx="183">
                  <c:v>41366</c:v>
                </c:pt>
                <c:pt idx="184">
                  <c:v>41367</c:v>
                </c:pt>
                <c:pt idx="185">
                  <c:v>41368</c:v>
                </c:pt>
                <c:pt idx="186">
                  <c:v>41369</c:v>
                </c:pt>
                <c:pt idx="187">
                  <c:v>41370</c:v>
                </c:pt>
                <c:pt idx="188">
                  <c:v>41371</c:v>
                </c:pt>
                <c:pt idx="189">
                  <c:v>41372</c:v>
                </c:pt>
                <c:pt idx="190">
                  <c:v>41373</c:v>
                </c:pt>
                <c:pt idx="191">
                  <c:v>41374</c:v>
                </c:pt>
                <c:pt idx="192">
                  <c:v>41375</c:v>
                </c:pt>
                <c:pt idx="193">
                  <c:v>41376</c:v>
                </c:pt>
                <c:pt idx="194">
                  <c:v>41377</c:v>
                </c:pt>
                <c:pt idx="195">
                  <c:v>41378</c:v>
                </c:pt>
                <c:pt idx="196">
                  <c:v>41379</c:v>
                </c:pt>
                <c:pt idx="197">
                  <c:v>41380</c:v>
                </c:pt>
                <c:pt idx="198">
                  <c:v>41381</c:v>
                </c:pt>
                <c:pt idx="199">
                  <c:v>41382</c:v>
                </c:pt>
                <c:pt idx="200">
                  <c:v>41383</c:v>
                </c:pt>
                <c:pt idx="201">
                  <c:v>41384</c:v>
                </c:pt>
                <c:pt idx="202">
                  <c:v>41385</c:v>
                </c:pt>
                <c:pt idx="203">
                  <c:v>41386</c:v>
                </c:pt>
                <c:pt idx="204">
                  <c:v>41387</c:v>
                </c:pt>
                <c:pt idx="205">
                  <c:v>41388</c:v>
                </c:pt>
                <c:pt idx="206">
                  <c:v>41389</c:v>
                </c:pt>
                <c:pt idx="207">
                  <c:v>41390</c:v>
                </c:pt>
                <c:pt idx="208">
                  <c:v>41391</c:v>
                </c:pt>
                <c:pt idx="209">
                  <c:v>41392</c:v>
                </c:pt>
                <c:pt idx="210">
                  <c:v>41393</c:v>
                </c:pt>
                <c:pt idx="211">
                  <c:v>41394</c:v>
                </c:pt>
                <c:pt idx="212">
                  <c:v>41395</c:v>
                </c:pt>
                <c:pt idx="213">
                  <c:v>41396</c:v>
                </c:pt>
                <c:pt idx="214">
                  <c:v>41397</c:v>
                </c:pt>
                <c:pt idx="215">
                  <c:v>41398</c:v>
                </c:pt>
                <c:pt idx="216">
                  <c:v>41399</c:v>
                </c:pt>
                <c:pt idx="217">
                  <c:v>41400</c:v>
                </c:pt>
                <c:pt idx="218">
                  <c:v>41401</c:v>
                </c:pt>
                <c:pt idx="219">
                  <c:v>41402</c:v>
                </c:pt>
                <c:pt idx="220">
                  <c:v>41403</c:v>
                </c:pt>
                <c:pt idx="221">
                  <c:v>41404</c:v>
                </c:pt>
                <c:pt idx="222">
                  <c:v>41405</c:v>
                </c:pt>
                <c:pt idx="223">
                  <c:v>41406</c:v>
                </c:pt>
                <c:pt idx="224">
                  <c:v>41407</c:v>
                </c:pt>
                <c:pt idx="225">
                  <c:v>41408</c:v>
                </c:pt>
                <c:pt idx="226">
                  <c:v>41409</c:v>
                </c:pt>
                <c:pt idx="227">
                  <c:v>41410</c:v>
                </c:pt>
                <c:pt idx="228">
                  <c:v>41411</c:v>
                </c:pt>
                <c:pt idx="229">
                  <c:v>41412</c:v>
                </c:pt>
                <c:pt idx="230">
                  <c:v>41413</c:v>
                </c:pt>
                <c:pt idx="231">
                  <c:v>41414</c:v>
                </c:pt>
                <c:pt idx="232">
                  <c:v>41415</c:v>
                </c:pt>
                <c:pt idx="233">
                  <c:v>41416</c:v>
                </c:pt>
                <c:pt idx="234">
                  <c:v>41417</c:v>
                </c:pt>
                <c:pt idx="235">
                  <c:v>41418</c:v>
                </c:pt>
                <c:pt idx="236">
                  <c:v>41419</c:v>
                </c:pt>
                <c:pt idx="237">
                  <c:v>41420</c:v>
                </c:pt>
                <c:pt idx="238">
                  <c:v>41421</c:v>
                </c:pt>
                <c:pt idx="239">
                  <c:v>41422</c:v>
                </c:pt>
                <c:pt idx="240">
                  <c:v>41423</c:v>
                </c:pt>
                <c:pt idx="241">
                  <c:v>41424</c:v>
                </c:pt>
                <c:pt idx="242">
                  <c:v>41425</c:v>
                </c:pt>
                <c:pt idx="243">
                  <c:v>41426</c:v>
                </c:pt>
                <c:pt idx="244">
                  <c:v>41427</c:v>
                </c:pt>
                <c:pt idx="245">
                  <c:v>41428</c:v>
                </c:pt>
                <c:pt idx="246">
                  <c:v>41429</c:v>
                </c:pt>
                <c:pt idx="247">
                  <c:v>41430</c:v>
                </c:pt>
                <c:pt idx="248">
                  <c:v>41431</c:v>
                </c:pt>
                <c:pt idx="249">
                  <c:v>41432</c:v>
                </c:pt>
                <c:pt idx="250">
                  <c:v>41433</c:v>
                </c:pt>
                <c:pt idx="251">
                  <c:v>41434</c:v>
                </c:pt>
                <c:pt idx="252">
                  <c:v>41435</c:v>
                </c:pt>
                <c:pt idx="253">
                  <c:v>41436</c:v>
                </c:pt>
                <c:pt idx="254">
                  <c:v>41437</c:v>
                </c:pt>
                <c:pt idx="255">
                  <c:v>41438</c:v>
                </c:pt>
                <c:pt idx="256">
                  <c:v>41439</c:v>
                </c:pt>
                <c:pt idx="257">
                  <c:v>41440</c:v>
                </c:pt>
                <c:pt idx="258">
                  <c:v>41441</c:v>
                </c:pt>
                <c:pt idx="259">
                  <c:v>41442</c:v>
                </c:pt>
                <c:pt idx="260">
                  <c:v>41443</c:v>
                </c:pt>
                <c:pt idx="261">
                  <c:v>41444</c:v>
                </c:pt>
                <c:pt idx="262">
                  <c:v>41445</c:v>
                </c:pt>
                <c:pt idx="263">
                  <c:v>41446</c:v>
                </c:pt>
                <c:pt idx="264">
                  <c:v>41447</c:v>
                </c:pt>
                <c:pt idx="265">
                  <c:v>41448</c:v>
                </c:pt>
                <c:pt idx="266">
                  <c:v>41449</c:v>
                </c:pt>
                <c:pt idx="267">
                  <c:v>41450</c:v>
                </c:pt>
                <c:pt idx="268">
                  <c:v>41451</c:v>
                </c:pt>
                <c:pt idx="269">
                  <c:v>41452</c:v>
                </c:pt>
                <c:pt idx="270">
                  <c:v>41453</c:v>
                </c:pt>
                <c:pt idx="271">
                  <c:v>41454</c:v>
                </c:pt>
                <c:pt idx="272">
                  <c:v>41455</c:v>
                </c:pt>
                <c:pt idx="273">
                  <c:v>41456</c:v>
                </c:pt>
                <c:pt idx="274">
                  <c:v>41457</c:v>
                </c:pt>
                <c:pt idx="275">
                  <c:v>41458</c:v>
                </c:pt>
                <c:pt idx="276">
                  <c:v>41459</c:v>
                </c:pt>
                <c:pt idx="277">
                  <c:v>41460</c:v>
                </c:pt>
                <c:pt idx="278">
                  <c:v>41461</c:v>
                </c:pt>
                <c:pt idx="279">
                  <c:v>41462</c:v>
                </c:pt>
                <c:pt idx="280">
                  <c:v>41463</c:v>
                </c:pt>
                <c:pt idx="281">
                  <c:v>41464</c:v>
                </c:pt>
                <c:pt idx="282">
                  <c:v>41465</c:v>
                </c:pt>
                <c:pt idx="283">
                  <c:v>41466</c:v>
                </c:pt>
                <c:pt idx="284">
                  <c:v>41467</c:v>
                </c:pt>
                <c:pt idx="285">
                  <c:v>41468</c:v>
                </c:pt>
                <c:pt idx="286">
                  <c:v>41469</c:v>
                </c:pt>
                <c:pt idx="287">
                  <c:v>41470</c:v>
                </c:pt>
                <c:pt idx="288">
                  <c:v>41471</c:v>
                </c:pt>
                <c:pt idx="289">
                  <c:v>41472</c:v>
                </c:pt>
                <c:pt idx="290">
                  <c:v>41473</c:v>
                </c:pt>
                <c:pt idx="291">
                  <c:v>41474</c:v>
                </c:pt>
                <c:pt idx="292">
                  <c:v>41475</c:v>
                </c:pt>
                <c:pt idx="293">
                  <c:v>41476</c:v>
                </c:pt>
                <c:pt idx="294">
                  <c:v>41477</c:v>
                </c:pt>
                <c:pt idx="295">
                  <c:v>41478</c:v>
                </c:pt>
                <c:pt idx="296">
                  <c:v>41479</c:v>
                </c:pt>
                <c:pt idx="297">
                  <c:v>41480</c:v>
                </c:pt>
                <c:pt idx="298">
                  <c:v>41481</c:v>
                </c:pt>
                <c:pt idx="299">
                  <c:v>41482</c:v>
                </c:pt>
                <c:pt idx="300">
                  <c:v>41483</c:v>
                </c:pt>
                <c:pt idx="301">
                  <c:v>41484</c:v>
                </c:pt>
                <c:pt idx="302">
                  <c:v>41485</c:v>
                </c:pt>
                <c:pt idx="303">
                  <c:v>41486</c:v>
                </c:pt>
                <c:pt idx="304">
                  <c:v>41487</c:v>
                </c:pt>
                <c:pt idx="305">
                  <c:v>41488</c:v>
                </c:pt>
                <c:pt idx="306">
                  <c:v>41489</c:v>
                </c:pt>
                <c:pt idx="307">
                  <c:v>41490</c:v>
                </c:pt>
                <c:pt idx="308">
                  <c:v>41491</c:v>
                </c:pt>
                <c:pt idx="309">
                  <c:v>41492</c:v>
                </c:pt>
                <c:pt idx="310">
                  <c:v>41493</c:v>
                </c:pt>
                <c:pt idx="311">
                  <c:v>41494</c:v>
                </c:pt>
                <c:pt idx="312">
                  <c:v>41495</c:v>
                </c:pt>
                <c:pt idx="313">
                  <c:v>41496</c:v>
                </c:pt>
                <c:pt idx="314">
                  <c:v>41497</c:v>
                </c:pt>
                <c:pt idx="315">
                  <c:v>41498</c:v>
                </c:pt>
                <c:pt idx="316">
                  <c:v>41499</c:v>
                </c:pt>
                <c:pt idx="317">
                  <c:v>41500</c:v>
                </c:pt>
                <c:pt idx="318">
                  <c:v>41501</c:v>
                </c:pt>
                <c:pt idx="319">
                  <c:v>41502</c:v>
                </c:pt>
                <c:pt idx="320">
                  <c:v>41503</c:v>
                </c:pt>
                <c:pt idx="321">
                  <c:v>41504</c:v>
                </c:pt>
                <c:pt idx="322">
                  <c:v>41505</c:v>
                </c:pt>
                <c:pt idx="323">
                  <c:v>41506</c:v>
                </c:pt>
                <c:pt idx="324">
                  <c:v>41507</c:v>
                </c:pt>
                <c:pt idx="325">
                  <c:v>41508</c:v>
                </c:pt>
                <c:pt idx="326">
                  <c:v>41509</c:v>
                </c:pt>
                <c:pt idx="327">
                  <c:v>41510</c:v>
                </c:pt>
                <c:pt idx="328">
                  <c:v>41511</c:v>
                </c:pt>
                <c:pt idx="329">
                  <c:v>41512</c:v>
                </c:pt>
                <c:pt idx="330">
                  <c:v>41513</c:v>
                </c:pt>
                <c:pt idx="331">
                  <c:v>41514</c:v>
                </c:pt>
                <c:pt idx="332">
                  <c:v>41515</c:v>
                </c:pt>
                <c:pt idx="333">
                  <c:v>41516</c:v>
                </c:pt>
                <c:pt idx="334">
                  <c:v>41517</c:v>
                </c:pt>
                <c:pt idx="335">
                  <c:v>41518</c:v>
                </c:pt>
                <c:pt idx="336">
                  <c:v>41519</c:v>
                </c:pt>
                <c:pt idx="337">
                  <c:v>41520</c:v>
                </c:pt>
                <c:pt idx="338">
                  <c:v>41521</c:v>
                </c:pt>
                <c:pt idx="339">
                  <c:v>41522</c:v>
                </c:pt>
                <c:pt idx="340">
                  <c:v>41523</c:v>
                </c:pt>
                <c:pt idx="341">
                  <c:v>41524</c:v>
                </c:pt>
                <c:pt idx="342">
                  <c:v>41525</c:v>
                </c:pt>
                <c:pt idx="343">
                  <c:v>41526</c:v>
                </c:pt>
                <c:pt idx="344">
                  <c:v>41527</c:v>
                </c:pt>
                <c:pt idx="345">
                  <c:v>41528</c:v>
                </c:pt>
                <c:pt idx="346">
                  <c:v>41529</c:v>
                </c:pt>
                <c:pt idx="347">
                  <c:v>41530</c:v>
                </c:pt>
                <c:pt idx="348">
                  <c:v>41531</c:v>
                </c:pt>
                <c:pt idx="349">
                  <c:v>41532</c:v>
                </c:pt>
                <c:pt idx="350">
                  <c:v>41533</c:v>
                </c:pt>
                <c:pt idx="351">
                  <c:v>41534</c:v>
                </c:pt>
                <c:pt idx="352">
                  <c:v>41535</c:v>
                </c:pt>
                <c:pt idx="353">
                  <c:v>41536</c:v>
                </c:pt>
                <c:pt idx="354">
                  <c:v>41537</c:v>
                </c:pt>
                <c:pt idx="355">
                  <c:v>41538</c:v>
                </c:pt>
                <c:pt idx="356">
                  <c:v>41539</c:v>
                </c:pt>
                <c:pt idx="357">
                  <c:v>41540</c:v>
                </c:pt>
                <c:pt idx="358">
                  <c:v>41541</c:v>
                </c:pt>
                <c:pt idx="359">
                  <c:v>41542</c:v>
                </c:pt>
                <c:pt idx="360">
                  <c:v>41543</c:v>
                </c:pt>
                <c:pt idx="361">
                  <c:v>41544</c:v>
                </c:pt>
                <c:pt idx="362">
                  <c:v>41545</c:v>
                </c:pt>
                <c:pt idx="363">
                  <c:v>41546</c:v>
                </c:pt>
                <c:pt idx="364">
                  <c:v>41547</c:v>
                </c:pt>
                <c:pt idx="365">
                  <c:v>41548</c:v>
                </c:pt>
                <c:pt idx="366">
                  <c:v>41549</c:v>
                </c:pt>
                <c:pt idx="367">
                  <c:v>41550</c:v>
                </c:pt>
                <c:pt idx="368">
                  <c:v>41551</c:v>
                </c:pt>
                <c:pt idx="369">
                  <c:v>41552</c:v>
                </c:pt>
                <c:pt idx="370">
                  <c:v>41553</c:v>
                </c:pt>
                <c:pt idx="371">
                  <c:v>41554</c:v>
                </c:pt>
                <c:pt idx="372">
                  <c:v>41555</c:v>
                </c:pt>
                <c:pt idx="373">
                  <c:v>41556</c:v>
                </c:pt>
                <c:pt idx="374">
                  <c:v>41557</c:v>
                </c:pt>
                <c:pt idx="375">
                  <c:v>41558</c:v>
                </c:pt>
                <c:pt idx="376">
                  <c:v>41559</c:v>
                </c:pt>
                <c:pt idx="377">
                  <c:v>41560</c:v>
                </c:pt>
                <c:pt idx="378">
                  <c:v>41561</c:v>
                </c:pt>
                <c:pt idx="379">
                  <c:v>41562</c:v>
                </c:pt>
                <c:pt idx="380">
                  <c:v>41563</c:v>
                </c:pt>
                <c:pt idx="381">
                  <c:v>41564</c:v>
                </c:pt>
                <c:pt idx="382">
                  <c:v>41565</c:v>
                </c:pt>
                <c:pt idx="383">
                  <c:v>41566</c:v>
                </c:pt>
                <c:pt idx="384">
                  <c:v>41567</c:v>
                </c:pt>
                <c:pt idx="385">
                  <c:v>41568</c:v>
                </c:pt>
                <c:pt idx="386">
                  <c:v>41569</c:v>
                </c:pt>
                <c:pt idx="387">
                  <c:v>41570</c:v>
                </c:pt>
                <c:pt idx="388">
                  <c:v>41571</c:v>
                </c:pt>
                <c:pt idx="389">
                  <c:v>41572</c:v>
                </c:pt>
                <c:pt idx="390">
                  <c:v>41573</c:v>
                </c:pt>
                <c:pt idx="391">
                  <c:v>41574</c:v>
                </c:pt>
                <c:pt idx="392">
                  <c:v>41575</c:v>
                </c:pt>
                <c:pt idx="393">
                  <c:v>41576</c:v>
                </c:pt>
                <c:pt idx="394">
                  <c:v>41577</c:v>
                </c:pt>
                <c:pt idx="395">
                  <c:v>41578</c:v>
                </c:pt>
                <c:pt idx="396">
                  <c:v>41579</c:v>
                </c:pt>
                <c:pt idx="397">
                  <c:v>41580</c:v>
                </c:pt>
                <c:pt idx="398">
                  <c:v>41581</c:v>
                </c:pt>
                <c:pt idx="399">
                  <c:v>41582</c:v>
                </c:pt>
                <c:pt idx="400">
                  <c:v>41583</c:v>
                </c:pt>
                <c:pt idx="401">
                  <c:v>41584</c:v>
                </c:pt>
                <c:pt idx="402">
                  <c:v>41585</c:v>
                </c:pt>
                <c:pt idx="403">
                  <c:v>41586</c:v>
                </c:pt>
                <c:pt idx="404">
                  <c:v>41587</c:v>
                </c:pt>
                <c:pt idx="405">
                  <c:v>41588</c:v>
                </c:pt>
                <c:pt idx="406">
                  <c:v>41589</c:v>
                </c:pt>
                <c:pt idx="407">
                  <c:v>41590</c:v>
                </c:pt>
                <c:pt idx="408">
                  <c:v>41591</c:v>
                </c:pt>
                <c:pt idx="409">
                  <c:v>41592</c:v>
                </c:pt>
                <c:pt idx="410">
                  <c:v>41593</c:v>
                </c:pt>
                <c:pt idx="411">
                  <c:v>41594</c:v>
                </c:pt>
                <c:pt idx="412">
                  <c:v>41595</c:v>
                </c:pt>
                <c:pt idx="413">
                  <c:v>41596</c:v>
                </c:pt>
                <c:pt idx="414">
                  <c:v>41597</c:v>
                </c:pt>
                <c:pt idx="415">
                  <c:v>41598</c:v>
                </c:pt>
                <c:pt idx="416">
                  <c:v>41599</c:v>
                </c:pt>
                <c:pt idx="417">
                  <c:v>41600</c:v>
                </c:pt>
                <c:pt idx="418">
                  <c:v>41601</c:v>
                </c:pt>
                <c:pt idx="419">
                  <c:v>41602</c:v>
                </c:pt>
                <c:pt idx="420">
                  <c:v>41603</c:v>
                </c:pt>
                <c:pt idx="421">
                  <c:v>41604</c:v>
                </c:pt>
                <c:pt idx="422">
                  <c:v>41605</c:v>
                </c:pt>
                <c:pt idx="423">
                  <c:v>41606</c:v>
                </c:pt>
                <c:pt idx="424">
                  <c:v>41607</c:v>
                </c:pt>
                <c:pt idx="425">
                  <c:v>41608</c:v>
                </c:pt>
                <c:pt idx="426">
                  <c:v>41609</c:v>
                </c:pt>
                <c:pt idx="427">
                  <c:v>41610</c:v>
                </c:pt>
                <c:pt idx="428">
                  <c:v>41611</c:v>
                </c:pt>
                <c:pt idx="429">
                  <c:v>41612</c:v>
                </c:pt>
                <c:pt idx="430">
                  <c:v>41613</c:v>
                </c:pt>
                <c:pt idx="431">
                  <c:v>41614</c:v>
                </c:pt>
                <c:pt idx="432">
                  <c:v>41615</c:v>
                </c:pt>
                <c:pt idx="433">
                  <c:v>41616</c:v>
                </c:pt>
                <c:pt idx="434">
                  <c:v>41617</c:v>
                </c:pt>
                <c:pt idx="435">
                  <c:v>41618</c:v>
                </c:pt>
                <c:pt idx="436">
                  <c:v>41619</c:v>
                </c:pt>
                <c:pt idx="437">
                  <c:v>41620</c:v>
                </c:pt>
                <c:pt idx="438">
                  <c:v>41621</c:v>
                </c:pt>
                <c:pt idx="439">
                  <c:v>41622</c:v>
                </c:pt>
                <c:pt idx="440">
                  <c:v>41623</c:v>
                </c:pt>
                <c:pt idx="441">
                  <c:v>41624</c:v>
                </c:pt>
                <c:pt idx="442">
                  <c:v>41625</c:v>
                </c:pt>
                <c:pt idx="443">
                  <c:v>41626</c:v>
                </c:pt>
                <c:pt idx="444">
                  <c:v>41627</c:v>
                </c:pt>
                <c:pt idx="445">
                  <c:v>41628</c:v>
                </c:pt>
                <c:pt idx="446">
                  <c:v>41629</c:v>
                </c:pt>
                <c:pt idx="447">
                  <c:v>41630</c:v>
                </c:pt>
                <c:pt idx="448">
                  <c:v>41631</c:v>
                </c:pt>
                <c:pt idx="449">
                  <c:v>41632</c:v>
                </c:pt>
                <c:pt idx="450">
                  <c:v>41633</c:v>
                </c:pt>
                <c:pt idx="451">
                  <c:v>41634</c:v>
                </c:pt>
                <c:pt idx="452">
                  <c:v>41635</c:v>
                </c:pt>
                <c:pt idx="453">
                  <c:v>41636</c:v>
                </c:pt>
                <c:pt idx="454">
                  <c:v>41637</c:v>
                </c:pt>
                <c:pt idx="455">
                  <c:v>41638</c:v>
                </c:pt>
                <c:pt idx="456">
                  <c:v>41639</c:v>
                </c:pt>
                <c:pt idx="457">
                  <c:v>41640</c:v>
                </c:pt>
                <c:pt idx="458">
                  <c:v>41641</c:v>
                </c:pt>
                <c:pt idx="459">
                  <c:v>41642</c:v>
                </c:pt>
                <c:pt idx="460">
                  <c:v>41643</c:v>
                </c:pt>
                <c:pt idx="461">
                  <c:v>41644</c:v>
                </c:pt>
                <c:pt idx="462">
                  <c:v>41645</c:v>
                </c:pt>
                <c:pt idx="463">
                  <c:v>41646</c:v>
                </c:pt>
                <c:pt idx="464">
                  <c:v>41647</c:v>
                </c:pt>
                <c:pt idx="465">
                  <c:v>41648</c:v>
                </c:pt>
                <c:pt idx="466">
                  <c:v>41649</c:v>
                </c:pt>
                <c:pt idx="467">
                  <c:v>41650</c:v>
                </c:pt>
                <c:pt idx="468">
                  <c:v>41651</c:v>
                </c:pt>
                <c:pt idx="469">
                  <c:v>41652</c:v>
                </c:pt>
                <c:pt idx="470">
                  <c:v>41653</c:v>
                </c:pt>
                <c:pt idx="471">
                  <c:v>41654</c:v>
                </c:pt>
                <c:pt idx="472">
                  <c:v>41655</c:v>
                </c:pt>
                <c:pt idx="473">
                  <c:v>41656</c:v>
                </c:pt>
                <c:pt idx="474">
                  <c:v>41657</c:v>
                </c:pt>
                <c:pt idx="475">
                  <c:v>41658</c:v>
                </c:pt>
                <c:pt idx="476">
                  <c:v>41659</c:v>
                </c:pt>
                <c:pt idx="477">
                  <c:v>41660</c:v>
                </c:pt>
                <c:pt idx="478">
                  <c:v>41661</c:v>
                </c:pt>
                <c:pt idx="479">
                  <c:v>41662</c:v>
                </c:pt>
                <c:pt idx="480">
                  <c:v>41663</c:v>
                </c:pt>
                <c:pt idx="481">
                  <c:v>41664</c:v>
                </c:pt>
                <c:pt idx="482">
                  <c:v>41665</c:v>
                </c:pt>
                <c:pt idx="483">
                  <c:v>41666</c:v>
                </c:pt>
                <c:pt idx="484">
                  <c:v>41667</c:v>
                </c:pt>
                <c:pt idx="485">
                  <c:v>41668</c:v>
                </c:pt>
                <c:pt idx="486">
                  <c:v>41669</c:v>
                </c:pt>
                <c:pt idx="487">
                  <c:v>41670</c:v>
                </c:pt>
                <c:pt idx="488">
                  <c:v>41671</c:v>
                </c:pt>
                <c:pt idx="489">
                  <c:v>41672</c:v>
                </c:pt>
                <c:pt idx="490">
                  <c:v>41673</c:v>
                </c:pt>
                <c:pt idx="491">
                  <c:v>41674</c:v>
                </c:pt>
                <c:pt idx="492">
                  <c:v>41675</c:v>
                </c:pt>
                <c:pt idx="493">
                  <c:v>41676</c:v>
                </c:pt>
                <c:pt idx="494">
                  <c:v>41677</c:v>
                </c:pt>
                <c:pt idx="495">
                  <c:v>41678</c:v>
                </c:pt>
                <c:pt idx="496">
                  <c:v>41679</c:v>
                </c:pt>
                <c:pt idx="497">
                  <c:v>41680</c:v>
                </c:pt>
                <c:pt idx="498">
                  <c:v>41681</c:v>
                </c:pt>
                <c:pt idx="499">
                  <c:v>41682</c:v>
                </c:pt>
                <c:pt idx="500">
                  <c:v>41683</c:v>
                </c:pt>
                <c:pt idx="501">
                  <c:v>41684</c:v>
                </c:pt>
                <c:pt idx="502">
                  <c:v>41685</c:v>
                </c:pt>
                <c:pt idx="503">
                  <c:v>41686</c:v>
                </c:pt>
                <c:pt idx="504">
                  <c:v>41687</c:v>
                </c:pt>
                <c:pt idx="505">
                  <c:v>41688</c:v>
                </c:pt>
                <c:pt idx="506">
                  <c:v>41689</c:v>
                </c:pt>
                <c:pt idx="507">
                  <c:v>41690</c:v>
                </c:pt>
                <c:pt idx="508">
                  <c:v>41691</c:v>
                </c:pt>
                <c:pt idx="509">
                  <c:v>41692</c:v>
                </c:pt>
                <c:pt idx="510">
                  <c:v>41693</c:v>
                </c:pt>
                <c:pt idx="511">
                  <c:v>41694</c:v>
                </c:pt>
                <c:pt idx="512">
                  <c:v>41695</c:v>
                </c:pt>
                <c:pt idx="513">
                  <c:v>41696</c:v>
                </c:pt>
                <c:pt idx="514">
                  <c:v>41697</c:v>
                </c:pt>
                <c:pt idx="515">
                  <c:v>41698</c:v>
                </c:pt>
                <c:pt idx="516">
                  <c:v>41699</c:v>
                </c:pt>
                <c:pt idx="517">
                  <c:v>41700</c:v>
                </c:pt>
                <c:pt idx="518">
                  <c:v>41701</c:v>
                </c:pt>
                <c:pt idx="519">
                  <c:v>41702</c:v>
                </c:pt>
                <c:pt idx="520">
                  <c:v>41703</c:v>
                </c:pt>
                <c:pt idx="521">
                  <c:v>41704</c:v>
                </c:pt>
                <c:pt idx="522">
                  <c:v>41705</c:v>
                </c:pt>
                <c:pt idx="523">
                  <c:v>41706</c:v>
                </c:pt>
                <c:pt idx="524">
                  <c:v>41707</c:v>
                </c:pt>
                <c:pt idx="525">
                  <c:v>41708</c:v>
                </c:pt>
                <c:pt idx="526">
                  <c:v>41709</c:v>
                </c:pt>
                <c:pt idx="527">
                  <c:v>41710</c:v>
                </c:pt>
                <c:pt idx="528">
                  <c:v>41711</c:v>
                </c:pt>
                <c:pt idx="529">
                  <c:v>41712</c:v>
                </c:pt>
                <c:pt idx="530">
                  <c:v>41713</c:v>
                </c:pt>
                <c:pt idx="531">
                  <c:v>41714</c:v>
                </c:pt>
                <c:pt idx="532">
                  <c:v>41715</c:v>
                </c:pt>
                <c:pt idx="533">
                  <c:v>41716</c:v>
                </c:pt>
                <c:pt idx="534">
                  <c:v>41717</c:v>
                </c:pt>
                <c:pt idx="535">
                  <c:v>41718</c:v>
                </c:pt>
                <c:pt idx="536">
                  <c:v>41719</c:v>
                </c:pt>
                <c:pt idx="537">
                  <c:v>41720</c:v>
                </c:pt>
                <c:pt idx="538">
                  <c:v>41721</c:v>
                </c:pt>
                <c:pt idx="539">
                  <c:v>41722</c:v>
                </c:pt>
                <c:pt idx="540">
                  <c:v>41723</c:v>
                </c:pt>
                <c:pt idx="541">
                  <c:v>41724</c:v>
                </c:pt>
                <c:pt idx="542">
                  <c:v>41725</c:v>
                </c:pt>
                <c:pt idx="543">
                  <c:v>41726</c:v>
                </c:pt>
                <c:pt idx="544">
                  <c:v>41727</c:v>
                </c:pt>
                <c:pt idx="545">
                  <c:v>41728</c:v>
                </c:pt>
                <c:pt idx="546">
                  <c:v>41729</c:v>
                </c:pt>
                <c:pt idx="547">
                  <c:v>41730</c:v>
                </c:pt>
                <c:pt idx="548">
                  <c:v>41731</c:v>
                </c:pt>
                <c:pt idx="549">
                  <c:v>41732</c:v>
                </c:pt>
                <c:pt idx="550">
                  <c:v>41733</c:v>
                </c:pt>
                <c:pt idx="551">
                  <c:v>41734</c:v>
                </c:pt>
                <c:pt idx="552">
                  <c:v>41735</c:v>
                </c:pt>
                <c:pt idx="553">
                  <c:v>41736</c:v>
                </c:pt>
                <c:pt idx="554">
                  <c:v>41737</c:v>
                </c:pt>
                <c:pt idx="555">
                  <c:v>41738</c:v>
                </c:pt>
                <c:pt idx="556">
                  <c:v>41739</c:v>
                </c:pt>
                <c:pt idx="557">
                  <c:v>41740</c:v>
                </c:pt>
                <c:pt idx="558">
                  <c:v>41741</c:v>
                </c:pt>
                <c:pt idx="559">
                  <c:v>41742</c:v>
                </c:pt>
                <c:pt idx="560">
                  <c:v>41743</c:v>
                </c:pt>
                <c:pt idx="561">
                  <c:v>41744</c:v>
                </c:pt>
                <c:pt idx="562">
                  <c:v>41745</c:v>
                </c:pt>
                <c:pt idx="563">
                  <c:v>41746</c:v>
                </c:pt>
                <c:pt idx="564">
                  <c:v>41747</c:v>
                </c:pt>
                <c:pt idx="565">
                  <c:v>41748</c:v>
                </c:pt>
                <c:pt idx="566">
                  <c:v>41749</c:v>
                </c:pt>
                <c:pt idx="567">
                  <c:v>41750</c:v>
                </c:pt>
                <c:pt idx="568">
                  <c:v>41751</c:v>
                </c:pt>
                <c:pt idx="569">
                  <c:v>41752</c:v>
                </c:pt>
                <c:pt idx="570">
                  <c:v>41753</c:v>
                </c:pt>
                <c:pt idx="571">
                  <c:v>41754</c:v>
                </c:pt>
                <c:pt idx="572">
                  <c:v>41755</c:v>
                </c:pt>
                <c:pt idx="573">
                  <c:v>41756</c:v>
                </c:pt>
                <c:pt idx="574">
                  <c:v>41757</c:v>
                </c:pt>
                <c:pt idx="575">
                  <c:v>41758</c:v>
                </c:pt>
                <c:pt idx="576">
                  <c:v>41759</c:v>
                </c:pt>
                <c:pt idx="577">
                  <c:v>41760</c:v>
                </c:pt>
                <c:pt idx="578">
                  <c:v>41761</c:v>
                </c:pt>
                <c:pt idx="579">
                  <c:v>41762</c:v>
                </c:pt>
                <c:pt idx="580">
                  <c:v>41763</c:v>
                </c:pt>
                <c:pt idx="581">
                  <c:v>41764</c:v>
                </c:pt>
                <c:pt idx="582">
                  <c:v>41765</c:v>
                </c:pt>
                <c:pt idx="583">
                  <c:v>41766</c:v>
                </c:pt>
                <c:pt idx="584">
                  <c:v>41767</c:v>
                </c:pt>
                <c:pt idx="585">
                  <c:v>41768</c:v>
                </c:pt>
                <c:pt idx="586">
                  <c:v>41769</c:v>
                </c:pt>
                <c:pt idx="587">
                  <c:v>41770</c:v>
                </c:pt>
                <c:pt idx="588">
                  <c:v>41771</c:v>
                </c:pt>
                <c:pt idx="589">
                  <c:v>41772</c:v>
                </c:pt>
                <c:pt idx="590">
                  <c:v>41773</c:v>
                </c:pt>
                <c:pt idx="591">
                  <c:v>41774</c:v>
                </c:pt>
                <c:pt idx="592">
                  <c:v>41775</c:v>
                </c:pt>
                <c:pt idx="593">
                  <c:v>41776</c:v>
                </c:pt>
                <c:pt idx="594">
                  <c:v>41777</c:v>
                </c:pt>
                <c:pt idx="595">
                  <c:v>41778</c:v>
                </c:pt>
                <c:pt idx="596">
                  <c:v>41779</c:v>
                </c:pt>
                <c:pt idx="597">
                  <c:v>41780</c:v>
                </c:pt>
                <c:pt idx="598">
                  <c:v>41781</c:v>
                </c:pt>
                <c:pt idx="599">
                  <c:v>41782</c:v>
                </c:pt>
                <c:pt idx="600">
                  <c:v>41783</c:v>
                </c:pt>
                <c:pt idx="601">
                  <c:v>41784</c:v>
                </c:pt>
                <c:pt idx="602">
                  <c:v>41785</c:v>
                </c:pt>
                <c:pt idx="603">
                  <c:v>41786</c:v>
                </c:pt>
                <c:pt idx="604">
                  <c:v>41787</c:v>
                </c:pt>
                <c:pt idx="605">
                  <c:v>41788</c:v>
                </c:pt>
                <c:pt idx="606">
                  <c:v>41789</c:v>
                </c:pt>
                <c:pt idx="607">
                  <c:v>41790</c:v>
                </c:pt>
                <c:pt idx="608">
                  <c:v>41791</c:v>
                </c:pt>
                <c:pt idx="609">
                  <c:v>41792</c:v>
                </c:pt>
                <c:pt idx="610">
                  <c:v>41793</c:v>
                </c:pt>
                <c:pt idx="611">
                  <c:v>41794</c:v>
                </c:pt>
                <c:pt idx="612">
                  <c:v>41795</c:v>
                </c:pt>
                <c:pt idx="613">
                  <c:v>41796</c:v>
                </c:pt>
                <c:pt idx="614">
                  <c:v>41797</c:v>
                </c:pt>
                <c:pt idx="615">
                  <c:v>41798</c:v>
                </c:pt>
                <c:pt idx="616">
                  <c:v>41799</c:v>
                </c:pt>
                <c:pt idx="617">
                  <c:v>41800</c:v>
                </c:pt>
                <c:pt idx="618">
                  <c:v>41801</c:v>
                </c:pt>
                <c:pt idx="619">
                  <c:v>41802</c:v>
                </c:pt>
                <c:pt idx="620">
                  <c:v>41803</c:v>
                </c:pt>
                <c:pt idx="621">
                  <c:v>41804</c:v>
                </c:pt>
                <c:pt idx="622">
                  <c:v>41805</c:v>
                </c:pt>
                <c:pt idx="623">
                  <c:v>41806</c:v>
                </c:pt>
                <c:pt idx="624">
                  <c:v>41807</c:v>
                </c:pt>
                <c:pt idx="625">
                  <c:v>41808</c:v>
                </c:pt>
                <c:pt idx="626">
                  <c:v>41809</c:v>
                </c:pt>
                <c:pt idx="627">
                  <c:v>41810</c:v>
                </c:pt>
                <c:pt idx="628">
                  <c:v>41811</c:v>
                </c:pt>
                <c:pt idx="629">
                  <c:v>41812</c:v>
                </c:pt>
                <c:pt idx="630">
                  <c:v>41813</c:v>
                </c:pt>
                <c:pt idx="631">
                  <c:v>41814</c:v>
                </c:pt>
                <c:pt idx="632">
                  <c:v>41815</c:v>
                </c:pt>
                <c:pt idx="633">
                  <c:v>41816</c:v>
                </c:pt>
                <c:pt idx="634">
                  <c:v>41817</c:v>
                </c:pt>
                <c:pt idx="635">
                  <c:v>41818</c:v>
                </c:pt>
                <c:pt idx="636">
                  <c:v>41819</c:v>
                </c:pt>
                <c:pt idx="637">
                  <c:v>41820</c:v>
                </c:pt>
                <c:pt idx="638">
                  <c:v>41821</c:v>
                </c:pt>
                <c:pt idx="639">
                  <c:v>41822</c:v>
                </c:pt>
                <c:pt idx="640">
                  <c:v>41823</c:v>
                </c:pt>
                <c:pt idx="641">
                  <c:v>41824</c:v>
                </c:pt>
                <c:pt idx="642">
                  <c:v>41825</c:v>
                </c:pt>
                <c:pt idx="643">
                  <c:v>41826</c:v>
                </c:pt>
                <c:pt idx="644">
                  <c:v>41827</c:v>
                </c:pt>
                <c:pt idx="645">
                  <c:v>41828</c:v>
                </c:pt>
                <c:pt idx="646">
                  <c:v>41829</c:v>
                </c:pt>
                <c:pt idx="647">
                  <c:v>41830</c:v>
                </c:pt>
                <c:pt idx="648">
                  <c:v>41831</c:v>
                </c:pt>
                <c:pt idx="649">
                  <c:v>41832</c:v>
                </c:pt>
                <c:pt idx="650">
                  <c:v>41833</c:v>
                </c:pt>
                <c:pt idx="651">
                  <c:v>41834</c:v>
                </c:pt>
                <c:pt idx="652">
                  <c:v>41835</c:v>
                </c:pt>
                <c:pt idx="653">
                  <c:v>41836</c:v>
                </c:pt>
                <c:pt idx="654">
                  <c:v>41837</c:v>
                </c:pt>
                <c:pt idx="655">
                  <c:v>41838</c:v>
                </c:pt>
                <c:pt idx="656">
                  <c:v>41839</c:v>
                </c:pt>
                <c:pt idx="657">
                  <c:v>41840</c:v>
                </c:pt>
                <c:pt idx="658">
                  <c:v>41841</c:v>
                </c:pt>
                <c:pt idx="659">
                  <c:v>41842</c:v>
                </c:pt>
                <c:pt idx="660">
                  <c:v>41843</c:v>
                </c:pt>
                <c:pt idx="661">
                  <c:v>41844</c:v>
                </c:pt>
                <c:pt idx="662">
                  <c:v>41845</c:v>
                </c:pt>
                <c:pt idx="663">
                  <c:v>41846</c:v>
                </c:pt>
                <c:pt idx="664">
                  <c:v>41847</c:v>
                </c:pt>
                <c:pt idx="665">
                  <c:v>41848</c:v>
                </c:pt>
                <c:pt idx="666">
                  <c:v>41849</c:v>
                </c:pt>
                <c:pt idx="667">
                  <c:v>41850</c:v>
                </c:pt>
                <c:pt idx="668">
                  <c:v>41851</c:v>
                </c:pt>
                <c:pt idx="669">
                  <c:v>41852</c:v>
                </c:pt>
                <c:pt idx="670">
                  <c:v>41853</c:v>
                </c:pt>
                <c:pt idx="671">
                  <c:v>41854</c:v>
                </c:pt>
                <c:pt idx="672">
                  <c:v>41855</c:v>
                </c:pt>
                <c:pt idx="673">
                  <c:v>41856</c:v>
                </c:pt>
                <c:pt idx="674">
                  <c:v>41857</c:v>
                </c:pt>
                <c:pt idx="675">
                  <c:v>41858</c:v>
                </c:pt>
                <c:pt idx="676">
                  <c:v>41859</c:v>
                </c:pt>
                <c:pt idx="677">
                  <c:v>41860</c:v>
                </c:pt>
                <c:pt idx="678">
                  <c:v>41861</c:v>
                </c:pt>
                <c:pt idx="679">
                  <c:v>41862</c:v>
                </c:pt>
                <c:pt idx="680">
                  <c:v>41863</c:v>
                </c:pt>
                <c:pt idx="681">
                  <c:v>41864</c:v>
                </c:pt>
                <c:pt idx="682">
                  <c:v>41865</c:v>
                </c:pt>
                <c:pt idx="683">
                  <c:v>41866</c:v>
                </c:pt>
                <c:pt idx="684">
                  <c:v>41867</c:v>
                </c:pt>
                <c:pt idx="685">
                  <c:v>41868</c:v>
                </c:pt>
                <c:pt idx="686">
                  <c:v>41869</c:v>
                </c:pt>
                <c:pt idx="687">
                  <c:v>41870</c:v>
                </c:pt>
                <c:pt idx="688">
                  <c:v>41871</c:v>
                </c:pt>
                <c:pt idx="689">
                  <c:v>41872</c:v>
                </c:pt>
                <c:pt idx="690">
                  <c:v>41873</c:v>
                </c:pt>
                <c:pt idx="691">
                  <c:v>41874</c:v>
                </c:pt>
                <c:pt idx="692">
                  <c:v>41875</c:v>
                </c:pt>
                <c:pt idx="693">
                  <c:v>41876</c:v>
                </c:pt>
                <c:pt idx="694">
                  <c:v>41877</c:v>
                </c:pt>
                <c:pt idx="695">
                  <c:v>41878</c:v>
                </c:pt>
                <c:pt idx="696">
                  <c:v>41879</c:v>
                </c:pt>
                <c:pt idx="697">
                  <c:v>41880</c:v>
                </c:pt>
                <c:pt idx="698">
                  <c:v>41881</c:v>
                </c:pt>
                <c:pt idx="699">
                  <c:v>41882</c:v>
                </c:pt>
                <c:pt idx="700">
                  <c:v>41883</c:v>
                </c:pt>
                <c:pt idx="701">
                  <c:v>41884</c:v>
                </c:pt>
                <c:pt idx="702">
                  <c:v>41885</c:v>
                </c:pt>
                <c:pt idx="703">
                  <c:v>41886</c:v>
                </c:pt>
                <c:pt idx="704">
                  <c:v>41887</c:v>
                </c:pt>
                <c:pt idx="705">
                  <c:v>41888</c:v>
                </c:pt>
                <c:pt idx="706">
                  <c:v>41889</c:v>
                </c:pt>
                <c:pt idx="707">
                  <c:v>41890</c:v>
                </c:pt>
                <c:pt idx="708">
                  <c:v>41891</c:v>
                </c:pt>
                <c:pt idx="709">
                  <c:v>41892</c:v>
                </c:pt>
                <c:pt idx="710">
                  <c:v>41893</c:v>
                </c:pt>
                <c:pt idx="711">
                  <c:v>41894</c:v>
                </c:pt>
                <c:pt idx="712">
                  <c:v>41895</c:v>
                </c:pt>
                <c:pt idx="713">
                  <c:v>41896</c:v>
                </c:pt>
                <c:pt idx="714">
                  <c:v>41897</c:v>
                </c:pt>
                <c:pt idx="715">
                  <c:v>41898</c:v>
                </c:pt>
                <c:pt idx="716">
                  <c:v>41899</c:v>
                </c:pt>
                <c:pt idx="717">
                  <c:v>41900</c:v>
                </c:pt>
                <c:pt idx="718">
                  <c:v>41901</c:v>
                </c:pt>
                <c:pt idx="719">
                  <c:v>41902</c:v>
                </c:pt>
                <c:pt idx="720">
                  <c:v>41903</c:v>
                </c:pt>
                <c:pt idx="721">
                  <c:v>41904</c:v>
                </c:pt>
                <c:pt idx="722">
                  <c:v>41905</c:v>
                </c:pt>
                <c:pt idx="723">
                  <c:v>41906</c:v>
                </c:pt>
                <c:pt idx="724">
                  <c:v>41907</c:v>
                </c:pt>
                <c:pt idx="725">
                  <c:v>41908</c:v>
                </c:pt>
                <c:pt idx="726">
                  <c:v>41909</c:v>
                </c:pt>
                <c:pt idx="727">
                  <c:v>41910</c:v>
                </c:pt>
                <c:pt idx="728">
                  <c:v>41911</c:v>
                </c:pt>
                <c:pt idx="729">
                  <c:v>41912</c:v>
                </c:pt>
                <c:pt idx="730">
                  <c:v>41913</c:v>
                </c:pt>
                <c:pt idx="731">
                  <c:v>41914</c:v>
                </c:pt>
                <c:pt idx="732">
                  <c:v>41915</c:v>
                </c:pt>
                <c:pt idx="733">
                  <c:v>41916</c:v>
                </c:pt>
                <c:pt idx="734">
                  <c:v>41917</c:v>
                </c:pt>
                <c:pt idx="735">
                  <c:v>41918</c:v>
                </c:pt>
                <c:pt idx="736">
                  <c:v>41919</c:v>
                </c:pt>
                <c:pt idx="737">
                  <c:v>41920</c:v>
                </c:pt>
                <c:pt idx="738">
                  <c:v>41921</c:v>
                </c:pt>
                <c:pt idx="739">
                  <c:v>41922</c:v>
                </c:pt>
                <c:pt idx="740">
                  <c:v>41923</c:v>
                </c:pt>
                <c:pt idx="741">
                  <c:v>41924</c:v>
                </c:pt>
                <c:pt idx="742">
                  <c:v>41925</c:v>
                </c:pt>
                <c:pt idx="743">
                  <c:v>41926</c:v>
                </c:pt>
                <c:pt idx="744">
                  <c:v>41927</c:v>
                </c:pt>
                <c:pt idx="745">
                  <c:v>41928</c:v>
                </c:pt>
                <c:pt idx="746">
                  <c:v>41929</c:v>
                </c:pt>
                <c:pt idx="747">
                  <c:v>41930</c:v>
                </c:pt>
                <c:pt idx="748">
                  <c:v>41931</c:v>
                </c:pt>
                <c:pt idx="749">
                  <c:v>41932</c:v>
                </c:pt>
                <c:pt idx="750">
                  <c:v>41933</c:v>
                </c:pt>
                <c:pt idx="751">
                  <c:v>41934</c:v>
                </c:pt>
                <c:pt idx="752">
                  <c:v>41935</c:v>
                </c:pt>
                <c:pt idx="753">
                  <c:v>41936</c:v>
                </c:pt>
                <c:pt idx="754">
                  <c:v>41937</c:v>
                </c:pt>
                <c:pt idx="755">
                  <c:v>41938</c:v>
                </c:pt>
                <c:pt idx="756">
                  <c:v>41939</c:v>
                </c:pt>
                <c:pt idx="757">
                  <c:v>41940</c:v>
                </c:pt>
                <c:pt idx="758">
                  <c:v>41941</c:v>
                </c:pt>
                <c:pt idx="759">
                  <c:v>41942</c:v>
                </c:pt>
                <c:pt idx="760">
                  <c:v>41943</c:v>
                </c:pt>
                <c:pt idx="761">
                  <c:v>41944</c:v>
                </c:pt>
                <c:pt idx="762">
                  <c:v>41945</c:v>
                </c:pt>
                <c:pt idx="763">
                  <c:v>41946</c:v>
                </c:pt>
                <c:pt idx="764">
                  <c:v>41947</c:v>
                </c:pt>
                <c:pt idx="765">
                  <c:v>41948</c:v>
                </c:pt>
                <c:pt idx="766">
                  <c:v>41949</c:v>
                </c:pt>
                <c:pt idx="767">
                  <c:v>41950</c:v>
                </c:pt>
                <c:pt idx="768">
                  <c:v>41951</c:v>
                </c:pt>
                <c:pt idx="769">
                  <c:v>41952</c:v>
                </c:pt>
                <c:pt idx="770">
                  <c:v>41953</c:v>
                </c:pt>
                <c:pt idx="771">
                  <c:v>41954</c:v>
                </c:pt>
                <c:pt idx="772">
                  <c:v>41955</c:v>
                </c:pt>
                <c:pt idx="773">
                  <c:v>41956</c:v>
                </c:pt>
                <c:pt idx="774">
                  <c:v>41957</c:v>
                </c:pt>
                <c:pt idx="775">
                  <c:v>41958</c:v>
                </c:pt>
                <c:pt idx="776">
                  <c:v>41959</c:v>
                </c:pt>
                <c:pt idx="777">
                  <c:v>41960</c:v>
                </c:pt>
                <c:pt idx="778">
                  <c:v>41961</c:v>
                </c:pt>
                <c:pt idx="779">
                  <c:v>41962</c:v>
                </c:pt>
                <c:pt idx="780">
                  <c:v>41963</c:v>
                </c:pt>
                <c:pt idx="781">
                  <c:v>41964</c:v>
                </c:pt>
                <c:pt idx="782">
                  <c:v>41965</c:v>
                </c:pt>
                <c:pt idx="783">
                  <c:v>41966</c:v>
                </c:pt>
                <c:pt idx="784">
                  <c:v>41967</c:v>
                </c:pt>
                <c:pt idx="785">
                  <c:v>41968</c:v>
                </c:pt>
                <c:pt idx="786">
                  <c:v>41969</c:v>
                </c:pt>
                <c:pt idx="787">
                  <c:v>41970</c:v>
                </c:pt>
                <c:pt idx="788">
                  <c:v>41971</c:v>
                </c:pt>
                <c:pt idx="789">
                  <c:v>41972</c:v>
                </c:pt>
                <c:pt idx="790">
                  <c:v>41973</c:v>
                </c:pt>
                <c:pt idx="791">
                  <c:v>41974</c:v>
                </c:pt>
                <c:pt idx="792">
                  <c:v>41975</c:v>
                </c:pt>
                <c:pt idx="793">
                  <c:v>41976</c:v>
                </c:pt>
                <c:pt idx="794">
                  <c:v>41977</c:v>
                </c:pt>
                <c:pt idx="795">
                  <c:v>41978</c:v>
                </c:pt>
                <c:pt idx="796">
                  <c:v>41979</c:v>
                </c:pt>
                <c:pt idx="797">
                  <c:v>41980</c:v>
                </c:pt>
                <c:pt idx="798">
                  <c:v>41981</c:v>
                </c:pt>
                <c:pt idx="799">
                  <c:v>41982</c:v>
                </c:pt>
                <c:pt idx="800">
                  <c:v>41983</c:v>
                </c:pt>
                <c:pt idx="801">
                  <c:v>41984</c:v>
                </c:pt>
                <c:pt idx="802">
                  <c:v>41985</c:v>
                </c:pt>
                <c:pt idx="803">
                  <c:v>41986</c:v>
                </c:pt>
                <c:pt idx="804">
                  <c:v>41987</c:v>
                </c:pt>
                <c:pt idx="805">
                  <c:v>41988</c:v>
                </c:pt>
                <c:pt idx="806">
                  <c:v>41989</c:v>
                </c:pt>
                <c:pt idx="807">
                  <c:v>41990</c:v>
                </c:pt>
                <c:pt idx="808">
                  <c:v>41991</c:v>
                </c:pt>
                <c:pt idx="809">
                  <c:v>41992</c:v>
                </c:pt>
                <c:pt idx="810">
                  <c:v>41993</c:v>
                </c:pt>
                <c:pt idx="811">
                  <c:v>41994</c:v>
                </c:pt>
                <c:pt idx="812">
                  <c:v>41995</c:v>
                </c:pt>
                <c:pt idx="813">
                  <c:v>41996</c:v>
                </c:pt>
                <c:pt idx="814">
                  <c:v>41997</c:v>
                </c:pt>
                <c:pt idx="815">
                  <c:v>41998</c:v>
                </c:pt>
                <c:pt idx="816">
                  <c:v>41999</c:v>
                </c:pt>
                <c:pt idx="817">
                  <c:v>42000</c:v>
                </c:pt>
                <c:pt idx="818">
                  <c:v>42001</c:v>
                </c:pt>
                <c:pt idx="819">
                  <c:v>42002</c:v>
                </c:pt>
                <c:pt idx="820">
                  <c:v>42003</c:v>
                </c:pt>
                <c:pt idx="821">
                  <c:v>42004</c:v>
                </c:pt>
                <c:pt idx="822">
                  <c:v>42005</c:v>
                </c:pt>
                <c:pt idx="823">
                  <c:v>42006</c:v>
                </c:pt>
                <c:pt idx="824">
                  <c:v>42007</c:v>
                </c:pt>
                <c:pt idx="825">
                  <c:v>42008</c:v>
                </c:pt>
                <c:pt idx="826">
                  <c:v>42009</c:v>
                </c:pt>
                <c:pt idx="827">
                  <c:v>42010</c:v>
                </c:pt>
                <c:pt idx="828">
                  <c:v>42011</c:v>
                </c:pt>
                <c:pt idx="829">
                  <c:v>42012</c:v>
                </c:pt>
                <c:pt idx="830">
                  <c:v>42013</c:v>
                </c:pt>
                <c:pt idx="831">
                  <c:v>42014</c:v>
                </c:pt>
                <c:pt idx="832">
                  <c:v>42015</c:v>
                </c:pt>
                <c:pt idx="833">
                  <c:v>42016</c:v>
                </c:pt>
                <c:pt idx="834">
                  <c:v>42017</c:v>
                </c:pt>
                <c:pt idx="835">
                  <c:v>42018</c:v>
                </c:pt>
                <c:pt idx="836">
                  <c:v>42019</c:v>
                </c:pt>
                <c:pt idx="837">
                  <c:v>42020</c:v>
                </c:pt>
                <c:pt idx="838">
                  <c:v>42021</c:v>
                </c:pt>
                <c:pt idx="839">
                  <c:v>42022</c:v>
                </c:pt>
                <c:pt idx="840">
                  <c:v>42023</c:v>
                </c:pt>
                <c:pt idx="841">
                  <c:v>42024</c:v>
                </c:pt>
                <c:pt idx="842">
                  <c:v>42025</c:v>
                </c:pt>
                <c:pt idx="843">
                  <c:v>42026</c:v>
                </c:pt>
                <c:pt idx="844">
                  <c:v>42027</c:v>
                </c:pt>
                <c:pt idx="845">
                  <c:v>42028</c:v>
                </c:pt>
                <c:pt idx="846">
                  <c:v>42029</c:v>
                </c:pt>
                <c:pt idx="847">
                  <c:v>42030</c:v>
                </c:pt>
                <c:pt idx="848">
                  <c:v>42031</c:v>
                </c:pt>
                <c:pt idx="849">
                  <c:v>42032</c:v>
                </c:pt>
                <c:pt idx="850">
                  <c:v>42033</c:v>
                </c:pt>
                <c:pt idx="851">
                  <c:v>42034</c:v>
                </c:pt>
                <c:pt idx="852">
                  <c:v>42035</c:v>
                </c:pt>
                <c:pt idx="853">
                  <c:v>42036</c:v>
                </c:pt>
                <c:pt idx="854">
                  <c:v>42037</c:v>
                </c:pt>
                <c:pt idx="855">
                  <c:v>42038</c:v>
                </c:pt>
                <c:pt idx="856">
                  <c:v>42039</c:v>
                </c:pt>
                <c:pt idx="857">
                  <c:v>42040</c:v>
                </c:pt>
                <c:pt idx="858">
                  <c:v>42041</c:v>
                </c:pt>
                <c:pt idx="859">
                  <c:v>42042</c:v>
                </c:pt>
                <c:pt idx="860">
                  <c:v>42043</c:v>
                </c:pt>
                <c:pt idx="861">
                  <c:v>42044</c:v>
                </c:pt>
                <c:pt idx="862">
                  <c:v>42045</c:v>
                </c:pt>
                <c:pt idx="863">
                  <c:v>42046</c:v>
                </c:pt>
                <c:pt idx="864">
                  <c:v>42047</c:v>
                </c:pt>
                <c:pt idx="865">
                  <c:v>42048</c:v>
                </c:pt>
                <c:pt idx="866">
                  <c:v>42049</c:v>
                </c:pt>
                <c:pt idx="867">
                  <c:v>42050</c:v>
                </c:pt>
                <c:pt idx="868">
                  <c:v>42051</c:v>
                </c:pt>
                <c:pt idx="869">
                  <c:v>42052</c:v>
                </c:pt>
                <c:pt idx="870">
                  <c:v>42053</c:v>
                </c:pt>
                <c:pt idx="871">
                  <c:v>42054</c:v>
                </c:pt>
                <c:pt idx="872">
                  <c:v>42055</c:v>
                </c:pt>
                <c:pt idx="873">
                  <c:v>42056</c:v>
                </c:pt>
                <c:pt idx="874">
                  <c:v>42057</c:v>
                </c:pt>
                <c:pt idx="875">
                  <c:v>42058</c:v>
                </c:pt>
                <c:pt idx="876">
                  <c:v>42059</c:v>
                </c:pt>
                <c:pt idx="877">
                  <c:v>42060</c:v>
                </c:pt>
                <c:pt idx="878">
                  <c:v>42061</c:v>
                </c:pt>
                <c:pt idx="879">
                  <c:v>42062</c:v>
                </c:pt>
                <c:pt idx="880">
                  <c:v>42063</c:v>
                </c:pt>
                <c:pt idx="881">
                  <c:v>42064</c:v>
                </c:pt>
                <c:pt idx="882">
                  <c:v>42065</c:v>
                </c:pt>
                <c:pt idx="883">
                  <c:v>42066</c:v>
                </c:pt>
                <c:pt idx="884">
                  <c:v>42067</c:v>
                </c:pt>
                <c:pt idx="885">
                  <c:v>42068</c:v>
                </c:pt>
                <c:pt idx="886">
                  <c:v>42069</c:v>
                </c:pt>
                <c:pt idx="887">
                  <c:v>42070</c:v>
                </c:pt>
                <c:pt idx="888">
                  <c:v>42071</c:v>
                </c:pt>
                <c:pt idx="889">
                  <c:v>42072</c:v>
                </c:pt>
                <c:pt idx="890">
                  <c:v>42073</c:v>
                </c:pt>
                <c:pt idx="891">
                  <c:v>42074</c:v>
                </c:pt>
                <c:pt idx="892">
                  <c:v>42075</c:v>
                </c:pt>
                <c:pt idx="893">
                  <c:v>42076</c:v>
                </c:pt>
                <c:pt idx="894">
                  <c:v>42077</c:v>
                </c:pt>
                <c:pt idx="895">
                  <c:v>42078</c:v>
                </c:pt>
                <c:pt idx="896">
                  <c:v>42079</c:v>
                </c:pt>
                <c:pt idx="897">
                  <c:v>42080</c:v>
                </c:pt>
                <c:pt idx="898">
                  <c:v>42081</c:v>
                </c:pt>
                <c:pt idx="899">
                  <c:v>42082</c:v>
                </c:pt>
                <c:pt idx="900">
                  <c:v>42083</c:v>
                </c:pt>
                <c:pt idx="901">
                  <c:v>42084</c:v>
                </c:pt>
                <c:pt idx="902">
                  <c:v>42085</c:v>
                </c:pt>
                <c:pt idx="903">
                  <c:v>42086</c:v>
                </c:pt>
                <c:pt idx="904">
                  <c:v>42087</c:v>
                </c:pt>
                <c:pt idx="905">
                  <c:v>42088</c:v>
                </c:pt>
                <c:pt idx="906">
                  <c:v>42089</c:v>
                </c:pt>
                <c:pt idx="907">
                  <c:v>42090</c:v>
                </c:pt>
                <c:pt idx="908">
                  <c:v>42091</c:v>
                </c:pt>
                <c:pt idx="909">
                  <c:v>42092</c:v>
                </c:pt>
                <c:pt idx="910">
                  <c:v>42093</c:v>
                </c:pt>
                <c:pt idx="911">
                  <c:v>42094</c:v>
                </c:pt>
                <c:pt idx="912">
                  <c:v>42095</c:v>
                </c:pt>
                <c:pt idx="913">
                  <c:v>42096</c:v>
                </c:pt>
                <c:pt idx="914">
                  <c:v>42097</c:v>
                </c:pt>
                <c:pt idx="915">
                  <c:v>42098</c:v>
                </c:pt>
                <c:pt idx="916">
                  <c:v>42099</c:v>
                </c:pt>
                <c:pt idx="917">
                  <c:v>42100</c:v>
                </c:pt>
                <c:pt idx="918">
                  <c:v>42101</c:v>
                </c:pt>
                <c:pt idx="919">
                  <c:v>42102</c:v>
                </c:pt>
                <c:pt idx="920">
                  <c:v>42103</c:v>
                </c:pt>
                <c:pt idx="921">
                  <c:v>42104</c:v>
                </c:pt>
                <c:pt idx="922">
                  <c:v>42105</c:v>
                </c:pt>
                <c:pt idx="923">
                  <c:v>42106</c:v>
                </c:pt>
                <c:pt idx="924">
                  <c:v>42107</c:v>
                </c:pt>
                <c:pt idx="925">
                  <c:v>42108</c:v>
                </c:pt>
                <c:pt idx="926">
                  <c:v>42109</c:v>
                </c:pt>
                <c:pt idx="927">
                  <c:v>42110</c:v>
                </c:pt>
                <c:pt idx="928">
                  <c:v>42111</c:v>
                </c:pt>
                <c:pt idx="929">
                  <c:v>42112</c:v>
                </c:pt>
                <c:pt idx="930">
                  <c:v>42113</c:v>
                </c:pt>
                <c:pt idx="931">
                  <c:v>42114</c:v>
                </c:pt>
                <c:pt idx="932">
                  <c:v>42115</c:v>
                </c:pt>
                <c:pt idx="933">
                  <c:v>42116</c:v>
                </c:pt>
                <c:pt idx="934">
                  <c:v>42117</c:v>
                </c:pt>
                <c:pt idx="935">
                  <c:v>42118</c:v>
                </c:pt>
                <c:pt idx="936">
                  <c:v>42119</c:v>
                </c:pt>
                <c:pt idx="937">
                  <c:v>42120</c:v>
                </c:pt>
                <c:pt idx="938">
                  <c:v>42121</c:v>
                </c:pt>
                <c:pt idx="939">
                  <c:v>42122</c:v>
                </c:pt>
                <c:pt idx="940">
                  <c:v>42123</c:v>
                </c:pt>
                <c:pt idx="941">
                  <c:v>42124</c:v>
                </c:pt>
                <c:pt idx="942">
                  <c:v>42125</c:v>
                </c:pt>
                <c:pt idx="943">
                  <c:v>42126</c:v>
                </c:pt>
                <c:pt idx="944">
                  <c:v>42127</c:v>
                </c:pt>
                <c:pt idx="945">
                  <c:v>42128</c:v>
                </c:pt>
                <c:pt idx="946">
                  <c:v>42129</c:v>
                </c:pt>
                <c:pt idx="947">
                  <c:v>42130</c:v>
                </c:pt>
                <c:pt idx="948">
                  <c:v>42131</c:v>
                </c:pt>
                <c:pt idx="949">
                  <c:v>42132</c:v>
                </c:pt>
                <c:pt idx="950">
                  <c:v>42133</c:v>
                </c:pt>
                <c:pt idx="951">
                  <c:v>42134</c:v>
                </c:pt>
                <c:pt idx="952">
                  <c:v>42135</c:v>
                </c:pt>
                <c:pt idx="953">
                  <c:v>42136</c:v>
                </c:pt>
                <c:pt idx="954">
                  <c:v>42137</c:v>
                </c:pt>
                <c:pt idx="955">
                  <c:v>42138</c:v>
                </c:pt>
                <c:pt idx="956">
                  <c:v>42139</c:v>
                </c:pt>
                <c:pt idx="957">
                  <c:v>42140</c:v>
                </c:pt>
                <c:pt idx="958">
                  <c:v>42141</c:v>
                </c:pt>
                <c:pt idx="959">
                  <c:v>42142</c:v>
                </c:pt>
                <c:pt idx="960">
                  <c:v>42143</c:v>
                </c:pt>
                <c:pt idx="961">
                  <c:v>42144</c:v>
                </c:pt>
                <c:pt idx="962">
                  <c:v>42145</c:v>
                </c:pt>
                <c:pt idx="963">
                  <c:v>42146</c:v>
                </c:pt>
                <c:pt idx="964">
                  <c:v>42147</c:v>
                </c:pt>
                <c:pt idx="965">
                  <c:v>42148</c:v>
                </c:pt>
                <c:pt idx="966">
                  <c:v>42149</c:v>
                </c:pt>
                <c:pt idx="967">
                  <c:v>42150</c:v>
                </c:pt>
                <c:pt idx="968">
                  <c:v>42151</c:v>
                </c:pt>
                <c:pt idx="969">
                  <c:v>42152</c:v>
                </c:pt>
                <c:pt idx="970">
                  <c:v>42153</c:v>
                </c:pt>
                <c:pt idx="971">
                  <c:v>42154</c:v>
                </c:pt>
                <c:pt idx="972">
                  <c:v>42155</c:v>
                </c:pt>
                <c:pt idx="973">
                  <c:v>42156</c:v>
                </c:pt>
                <c:pt idx="974">
                  <c:v>42157</c:v>
                </c:pt>
                <c:pt idx="975">
                  <c:v>42158</c:v>
                </c:pt>
                <c:pt idx="976">
                  <c:v>42159</c:v>
                </c:pt>
                <c:pt idx="977">
                  <c:v>42160</c:v>
                </c:pt>
                <c:pt idx="978">
                  <c:v>42161</c:v>
                </c:pt>
                <c:pt idx="979">
                  <c:v>42162</c:v>
                </c:pt>
                <c:pt idx="980">
                  <c:v>42163</c:v>
                </c:pt>
                <c:pt idx="981">
                  <c:v>42164</c:v>
                </c:pt>
                <c:pt idx="982">
                  <c:v>42165</c:v>
                </c:pt>
                <c:pt idx="983">
                  <c:v>42166</c:v>
                </c:pt>
                <c:pt idx="984">
                  <c:v>42167</c:v>
                </c:pt>
                <c:pt idx="985">
                  <c:v>42168</c:v>
                </c:pt>
                <c:pt idx="986">
                  <c:v>42169</c:v>
                </c:pt>
                <c:pt idx="987">
                  <c:v>42170</c:v>
                </c:pt>
                <c:pt idx="988">
                  <c:v>42171</c:v>
                </c:pt>
                <c:pt idx="989">
                  <c:v>42172</c:v>
                </c:pt>
                <c:pt idx="990">
                  <c:v>42173</c:v>
                </c:pt>
                <c:pt idx="991">
                  <c:v>42174</c:v>
                </c:pt>
                <c:pt idx="992">
                  <c:v>42175</c:v>
                </c:pt>
                <c:pt idx="993">
                  <c:v>42176</c:v>
                </c:pt>
                <c:pt idx="994">
                  <c:v>42177</c:v>
                </c:pt>
                <c:pt idx="995">
                  <c:v>42178</c:v>
                </c:pt>
                <c:pt idx="996">
                  <c:v>42179</c:v>
                </c:pt>
                <c:pt idx="997">
                  <c:v>42180</c:v>
                </c:pt>
                <c:pt idx="998">
                  <c:v>42181</c:v>
                </c:pt>
                <c:pt idx="999">
                  <c:v>42182</c:v>
                </c:pt>
                <c:pt idx="1000">
                  <c:v>42183</c:v>
                </c:pt>
                <c:pt idx="1001">
                  <c:v>42184</c:v>
                </c:pt>
                <c:pt idx="1002">
                  <c:v>42185</c:v>
                </c:pt>
                <c:pt idx="1003">
                  <c:v>42186</c:v>
                </c:pt>
                <c:pt idx="1004">
                  <c:v>42187</c:v>
                </c:pt>
                <c:pt idx="1005">
                  <c:v>42188</c:v>
                </c:pt>
                <c:pt idx="1006">
                  <c:v>42189</c:v>
                </c:pt>
                <c:pt idx="1007">
                  <c:v>42190</c:v>
                </c:pt>
                <c:pt idx="1008">
                  <c:v>42191</c:v>
                </c:pt>
                <c:pt idx="1009">
                  <c:v>42192</c:v>
                </c:pt>
                <c:pt idx="1010">
                  <c:v>42193</c:v>
                </c:pt>
                <c:pt idx="1011">
                  <c:v>42194</c:v>
                </c:pt>
                <c:pt idx="1012">
                  <c:v>42195</c:v>
                </c:pt>
                <c:pt idx="1013">
                  <c:v>42196</c:v>
                </c:pt>
                <c:pt idx="1014">
                  <c:v>42197</c:v>
                </c:pt>
                <c:pt idx="1015">
                  <c:v>42198</c:v>
                </c:pt>
                <c:pt idx="1016">
                  <c:v>42199</c:v>
                </c:pt>
                <c:pt idx="1017">
                  <c:v>42200</c:v>
                </c:pt>
                <c:pt idx="1018">
                  <c:v>42201</c:v>
                </c:pt>
                <c:pt idx="1019">
                  <c:v>42202</c:v>
                </c:pt>
                <c:pt idx="1020">
                  <c:v>42203</c:v>
                </c:pt>
                <c:pt idx="1021">
                  <c:v>42204</c:v>
                </c:pt>
                <c:pt idx="1022">
                  <c:v>42205</c:v>
                </c:pt>
                <c:pt idx="1023">
                  <c:v>42206</c:v>
                </c:pt>
                <c:pt idx="1024">
                  <c:v>42207</c:v>
                </c:pt>
                <c:pt idx="1025">
                  <c:v>42208</c:v>
                </c:pt>
                <c:pt idx="1026">
                  <c:v>42209</c:v>
                </c:pt>
                <c:pt idx="1027">
                  <c:v>42210</c:v>
                </c:pt>
                <c:pt idx="1028">
                  <c:v>42211</c:v>
                </c:pt>
                <c:pt idx="1029">
                  <c:v>42212</c:v>
                </c:pt>
                <c:pt idx="1030">
                  <c:v>42213</c:v>
                </c:pt>
                <c:pt idx="1031">
                  <c:v>42214</c:v>
                </c:pt>
                <c:pt idx="1032">
                  <c:v>42215</c:v>
                </c:pt>
                <c:pt idx="1033">
                  <c:v>42216</c:v>
                </c:pt>
                <c:pt idx="1034">
                  <c:v>42217</c:v>
                </c:pt>
                <c:pt idx="1035">
                  <c:v>42218</c:v>
                </c:pt>
                <c:pt idx="1036">
                  <c:v>42219</c:v>
                </c:pt>
                <c:pt idx="1037">
                  <c:v>42220</c:v>
                </c:pt>
                <c:pt idx="1038">
                  <c:v>42221</c:v>
                </c:pt>
                <c:pt idx="1039">
                  <c:v>42222</c:v>
                </c:pt>
                <c:pt idx="1040">
                  <c:v>42223</c:v>
                </c:pt>
                <c:pt idx="1041">
                  <c:v>42224</c:v>
                </c:pt>
                <c:pt idx="1042">
                  <c:v>42225</c:v>
                </c:pt>
                <c:pt idx="1043">
                  <c:v>42226</c:v>
                </c:pt>
                <c:pt idx="1044">
                  <c:v>42227</c:v>
                </c:pt>
                <c:pt idx="1045">
                  <c:v>42228</c:v>
                </c:pt>
                <c:pt idx="1046">
                  <c:v>42229</c:v>
                </c:pt>
                <c:pt idx="1047">
                  <c:v>42230</c:v>
                </c:pt>
                <c:pt idx="1048">
                  <c:v>42231</c:v>
                </c:pt>
                <c:pt idx="1049">
                  <c:v>42232</c:v>
                </c:pt>
                <c:pt idx="1050">
                  <c:v>42233</c:v>
                </c:pt>
                <c:pt idx="1051">
                  <c:v>42234</c:v>
                </c:pt>
                <c:pt idx="1052">
                  <c:v>42235</c:v>
                </c:pt>
                <c:pt idx="1053">
                  <c:v>42236</c:v>
                </c:pt>
                <c:pt idx="1054">
                  <c:v>42237</c:v>
                </c:pt>
                <c:pt idx="1055">
                  <c:v>42238</c:v>
                </c:pt>
                <c:pt idx="1056">
                  <c:v>42239</c:v>
                </c:pt>
                <c:pt idx="1057">
                  <c:v>42240</c:v>
                </c:pt>
                <c:pt idx="1058">
                  <c:v>42241</c:v>
                </c:pt>
                <c:pt idx="1059">
                  <c:v>42242</c:v>
                </c:pt>
                <c:pt idx="1060">
                  <c:v>42243</c:v>
                </c:pt>
                <c:pt idx="1061">
                  <c:v>42244</c:v>
                </c:pt>
                <c:pt idx="1062">
                  <c:v>42245</c:v>
                </c:pt>
                <c:pt idx="1063">
                  <c:v>42246</c:v>
                </c:pt>
                <c:pt idx="1064">
                  <c:v>42247</c:v>
                </c:pt>
                <c:pt idx="1065">
                  <c:v>42248</c:v>
                </c:pt>
                <c:pt idx="1066">
                  <c:v>42249</c:v>
                </c:pt>
                <c:pt idx="1067">
                  <c:v>42250</c:v>
                </c:pt>
                <c:pt idx="1068">
                  <c:v>42251</c:v>
                </c:pt>
                <c:pt idx="1069">
                  <c:v>42252</c:v>
                </c:pt>
                <c:pt idx="1070">
                  <c:v>42253</c:v>
                </c:pt>
                <c:pt idx="1071">
                  <c:v>42254</c:v>
                </c:pt>
                <c:pt idx="1072">
                  <c:v>42255</c:v>
                </c:pt>
                <c:pt idx="1073">
                  <c:v>42256</c:v>
                </c:pt>
                <c:pt idx="1074">
                  <c:v>42257</c:v>
                </c:pt>
                <c:pt idx="1075">
                  <c:v>42258</c:v>
                </c:pt>
                <c:pt idx="1076">
                  <c:v>42259</c:v>
                </c:pt>
                <c:pt idx="1077">
                  <c:v>42260</c:v>
                </c:pt>
                <c:pt idx="1078">
                  <c:v>42261</c:v>
                </c:pt>
                <c:pt idx="1079">
                  <c:v>42262</c:v>
                </c:pt>
                <c:pt idx="1080">
                  <c:v>42263</c:v>
                </c:pt>
                <c:pt idx="1081">
                  <c:v>42264</c:v>
                </c:pt>
                <c:pt idx="1082">
                  <c:v>42265</c:v>
                </c:pt>
                <c:pt idx="1083">
                  <c:v>42266</c:v>
                </c:pt>
                <c:pt idx="1084">
                  <c:v>42267</c:v>
                </c:pt>
                <c:pt idx="1085">
                  <c:v>42268</c:v>
                </c:pt>
                <c:pt idx="1086">
                  <c:v>42269</c:v>
                </c:pt>
                <c:pt idx="1087">
                  <c:v>42270</c:v>
                </c:pt>
                <c:pt idx="1088">
                  <c:v>42271</c:v>
                </c:pt>
                <c:pt idx="1089">
                  <c:v>42272</c:v>
                </c:pt>
                <c:pt idx="1090">
                  <c:v>42273</c:v>
                </c:pt>
                <c:pt idx="1091">
                  <c:v>42274</c:v>
                </c:pt>
                <c:pt idx="1092">
                  <c:v>42275</c:v>
                </c:pt>
                <c:pt idx="1093">
                  <c:v>42276</c:v>
                </c:pt>
                <c:pt idx="1094">
                  <c:v>42277</c:v>
                </c:pt>
                <c:pt idx="1095">
                  <c:v>42278</c:v>
                </c:pt>
                <c:pt idx="1096">
                  <c:v>42279</c:v>
                </c:pt>
                <c:pt idx="1097">
                  <c:v>42280</c:v>
                </c:pt>
                <c:pt idx="1098">
                  <c:v>42281</c:v>
                </c:pt>
                <c:pt idx="1099">
                  <c:v>42282</c:v>
                </c:pt>
                <c:pt idx="1100">
                  <c:v>42283</c:v>
                </c:pt>
                <c:pt idx="1101">
                  <c:v>42284</c:v>
                </c:pt>
                <c:pt idx="1102">
                  <c:v>42285</c:v>
                </c:pt>
                <c:pt idx="1103">
                  <c:v>42286</c:v>
                </c:pt>
                <c:pt idx="1104">
                  <c:v>42287</c:v>
                </c:pt>
                <c:pt idx="1105">
                  <c:v>42288</c:v>
                </c:pt>
                <c:pt idx="1106">
                  <c:v>42289</c:v>
                </c:pt>
                <c:pt idx="1107">
                  <c:v>42290</c:v>
                </c:pt>
                <c:pt idx="1108">
                  <c:v>42291</c:v>
                </c:pt>
                <c:pt idx="1109">
                  <c:v>42292</c:v>
                </c:pt>
                <c:pt idx="1110">
                  <c:v>42293</c:v>
                </c:pt>
                <c:pt idx="1111">
                  <c:v>42294</c:v>
                </c:pt>
                <c:pt idx="1112">
                  <c:v>42295</c:v>
                </c:pt>
                <c:pt idx="1113">
                  <c:v>42296</c:v>
                </c:pt>
                <c:pt idx="1114">
                  <c:v>42297</c:v>
                </c:pt>
                <c:pt idx="1115">
                  <c:v>42298</c:v>
                </c:pt>
                <c:pt idx="1116">
                  <c:v>42299</c:v>
                </c:pt>
                <c:pt idx="1117">
                  <c:v>42300</c:v>
                </c:pt>
                <c:pt idx="1118">
                  <c:v>42301</c:v>
                </c:pt>
                <c:pt idx="1119">
                  <c:v>42302</c:v>
                </c:pt>
                <c:pt idx="1120">
                  <c:v>42303</c:v>
                </c:pt>
                <c:pt idx="1121">
                  <c:v>42304</c:v>
                </c:pt>
                <c:pt idx="1122">
                  <c:v>42305</c:v>
                </c:pt>
                <c:pt idx="1123">
                  <c:v>42306</c:v>
                </c:pt>
                <c:pt idx="1124">
                  <c:v>42307</c:v>
                </c:pt>
                <c:pt idx="1125">
                  <c:v>42308</c:v>
                </c:pt>
                <c:pt idx="1126">
                  <c:v>42309</c:v>
                </c:pt>
                <c:pt idx="1127">
                  <c:v>42310</c:v>
                </c:pt>
                <c:pt idx="1128">
                  <c:v>42311</c:v>
                </c:pt>
                <c:pt idx="1129">
                  <c:v>42312</c:v>
                </c:pt>
                <c:pt idx="1130">
                  <c:v>42313</c:v>
                </c:pt>
                <c:pt idx="1131">
                  <c:v>42314</c:v>
                </c:pt>
                <c:pt idx="1132">
                  <c:v>42315</c:v>
                </c:pt>
                <c:pt idx="1133">
                  <c:v>42316</c:v>
                </c:pt>
                <c:pt idx="1134">
                  <c:v>42317</c:v>
                </c:pt>
                <c:pt idx="1135">
                  <c:v>42318</c:v>
                </c:pt>
                <c:pt idx="1136">
                  <c:v>42319</c:v>
                </c:pt>
                <c:pt idx="1137">
                  <c:v>42320</c:v>
                </c:pt>
                <c:pt idx="1138">
                  <c:v>42321</c:v>
                </c:pt>
                <c:pt idx="1139">
                  <c:v>42322</c:v>
                </c:pt>
                <c:pt idx="1140">
                  <c:v>42323</c:v>
                </c:pt>
                <c:pt idx="1141">
                  <c:v>42324</c:v>
                </c:pt>
                <c:pt idx="1142">
                  <c:v>42325</c:v>
                </c:pt>
                <c:pt idx="1143">
                  <c:v>42326</c:v>
                </c:pt>
                <c:pt idx="1144">
                  <c:v>42327</c:v>
                </c:pt>
                <c:pt idx="1145">
                  <c:v>42328</c:v>
                </c:pt>
                <c:pt idx="1146">
                  <c:v>42329</c:v>
                </c:pt>
                <c:pt idx="1147">
                  <c:v>42330</c:v>
                </c:pt>
                <c:pt idx="1148">
                  <c:v>42331</c:v>
                </c:pt>
                <c:pt idx="1149">
                  <c:v>42332</c:v>
                </c:pt>
                <c:pt idx="1150">
                  <c:v>42333</c:v>
                </c:pt>
                <c:pt idx="1151">
                  <c:v>42334</c:v>
                </c:pt>
                <c:pt idx="1152">
                  <c:v>42335</c:v>
                </c:pt>
                <c:pt idx="1153">
                  <c:v>42336</c:v>
                </c:pt>
                <c:pt idx="1154">
                  <c:v>42337</c:v>
                </c:pt>
                <c:pt idx="1155">
                  <c:v>42338</c:v>
                </c:pt>
                <c:pt idx="1156">
                  <c:v>42339</c:v>
                </c:pt>
                <c:pt idx="1157">
                  <c:v>42340</c:v>
                </c:pt>
                <c:pt idx="1158">
                  <c:v>42341</c:v>
                </c:pt>
                <c:pt idx="1159">
                  <c:v>42342</c:v>
                </c:pt>
                <c:pt idx="1160">
                  <c:v>42343</c:v>
                </c:pt>
                <c:pt idx="1161">
                  <c:v>42344</c:v>
                </c:pt>
                <c:pt idx="1162">
                  <c:v>42345</c:v>
                </c:pt>
                <c:pt idx="1163">
                  <c:v>42346</c:v>
                </c:pt>
                <c:pt idx="1164">
                  <c:v>42347</c:v>
                </c:pt>
                <c:pt idx="1165">
                  <c:v>42348</c:v>
                </c:pt>
                <c:pt idx="1166">
                  <c:v>42349</c:v>
                </c:pt>
                <c:pt idx="1167">
                  <c:v>42350</c:v>
                </c:pt>
                <c:pt idx="1168">
                  <c:v>42351</c:v>
                </c:pt>
                <c:pt idx="1169">
                  <c:v>42352</c:v>
                </c:pt>
                <c:pt idx="1170">
                  <c:v>42353</c:v>
                </c:pt>
                <c:pt idx="1171">
                  <c:v>42354</c:v>
                </c:pt>
                <c:pt idx="1172">
                  <c:v>42355</c:v>
                </c:pt>
                <c:pt idx="1173">
                  <c:v>42356</c:v>
                </c:pt>
                <c:pt idx="1174">
                  <c:v>42357</c:v>
                </c:pt>
                <c:pt idx="1175">
                  <c:v>42358</c:v>
                </c:pt>
                <c:pt idx="1176">
                  <c:v>42359</c:v>
                </c:pt>
                <c:pt idx="1177">
                  <c:v>42360</c:v>
                </c:pt>
                <c:pt idx="1178">
                  <c:v>42361</c:v>
                </c:pt>
                <c:pt idx="1179">
                  <c:v>42362</c:v>
                </c:pt>
                <c:pt idx="1180">
                  <c:v>42363</c:v>
                </c:pt>
                <c:pt idx="1181">
                  <c:v>42364</c:v>
                </c:pt>
                <c:pt idx="1182">
                  <c:v>42365</c:v>
                </c:pt>
                <c:pt idx="1183">
                  <c:v>42366</c:v>
                </c:pt>
                <c:pt idx="1184">
                  <c:v>42367</c:v>
                </c:pt>
                <c:pt idx="1185">
                  <c:v>42368</c:v>
                </c:pt>
                <c:pt idx="1186">
                  <c:v>42369</c:v>
                </c:pt>
                <c:pt idx="1187">
                  <c:v>42370</c:v>
                </c:pt>
                <c:pt idx="1188">
                  <c:v>42371</c:v>
                </c:pt>
                <c:pt idx="1189">
                  <c:v>42372</c:v>
                </c:pt>
                <c:pt idx="1190">
                  <c:v>42373</c:v>
                </c:pt>
                <c:pt idx="1191">
                  <c:v>42374</c:v>
                </c:pt>
                <c:pt idx="1192">
                  <c:v>42375</c:v>
                </c:pt>
                <c:pt idx="1193">
                  <c:v>42376</c:v>
                </c:pt>
                <c:pt idx="1194">
                  <c:v>42377</c:v>
                </c:pt>
                <c:pt idx="1195">
                  <c:v>42378</c:v>
                </c:pt>
                <c:pt idx="1196">
                  <c:v>42379</c:v>
                </c:pt>
                <c:pt idx="1197">
                  <c:v>42380</c:v>
                </c:pt>
                <c:pt idx="1198">
                  <c:v>42381</c:v>
                </c:pt>
                <c:pt idx="1199">
                  <c:v>42382</c:v>
                </c:pt>
                <c:pt idx="1200">
                  <c:v>42383</c:v>
                </c:pt>
                <c:pt idx="1201">
                  <c:v>42384</c:v>
                </c:pt>
                <c:pt idx="1202">
                  <c:v>42385</c:v>
                </c:pt>
                <c:pt idx="1203">
                  <c:v>42386</c:v>
                </c:pt>
                <c:pt idx="1204">
                  <c:v>42387</c:v>
                </c:pt>
                <c:pt idx="1205">
                  <c:v>42388</c:v>
                </c:pt>
                <c:pt idx="1206">
                  <c:v>42389</c:v>
                </c:pt>
                <c:pt idx="1207">
                  <c:v>42390</c:v>
                </c:pt>
                <c:pt idx="1208">
                  <c:v>42391</c:v>
                </c:pt>
                <c:pt idx="1209">
                  <c:v>42392</c:v>
                </c:pt>
                <c:pt idx="1210">
                  <c:v>42393</c:v>
                </c:pt>
                <c:pt idx="1211">
                  <c:v>42394</c:v>
                </c:pt>
                <c:pt idx="1212">
                  <c:v>42395</c:v>
                </c:pt>
                <c:pt idx="1213">
                  <c:v>42396</c:v>
                </c:pt>
                <c:pt idx="1214">
                  <c:v>42397</c:v>
                </c:pt>
                <c:pt idx="1215">
                  <c:v>42398</c:v>
                </c:pt>
                <c:pt idx="1216">
                  <c:v>42399</c:v>
                </c:pt>
                <c:pt idx="1217">
                  <c:v>42400</c:v>
                </c:pt>
                <c:pt idx="1218">
                  <c:v>42401</c:v>
                </c:pt>
                <c:pt idx="1219">
                  <c:v>42402</c:v>
                </c:pt>
                <c:pt idx="1220">
                  <c:v>42403</c:v>
                </c:pt>
                <c:pt idx="1221">
                  <c:v>42404</c:v>
                </c:pt>
                <c:pt idx="1222">
                  <c:v>42405</c:v>
                </c:pt>
                <c:pt idx="1223">
                  <c:v>42406</c:v>
                </c:pt>
                <c:pt idx="1224">
                  <c:v>42407</c:v>
                </c:pt>
                <c:pt idx="1225">
                  <c:v>42408</c:v>
                </c:pt>
                <c:pt idx="1226">
                  <c:v>42409</c:v>
                </c:pt>
                <c:pt idx="1227">
                  <c:v>42410</c:v>
                </c:pt>
                <c:pt idx="1228">
                  <c:v>42411</c:v>
                </c:pt>
                <c:pt idx="1229">
                  <c:v>42412</c:v>
                </c:pt>
                <c:pt idx="1230">
                  <c:v>42413</c:v>
                </c:pt>
                <c:pt idx="1231">
                  <c:v>42414</c:v>
                </c:pt>
                <c:pt idx="1232">
                  <c:v>42415</c:v>
                </c:pt>
                <c:pt idx="1233">
                  <c:v>42416</c:v>
                </c:pt>
                <c:pt idx="1234">
                  <c:v>42417</c:v>
                </c:pt>
                <c:pt idx="1235">
                  <c:v>42418</c:v>
                </c:pt>
                <c:pt idx="1236">
                  <c:v>42419</c:v>
                </c:pt>
                <c:pt idx="1237">
                  <c:v>42420</c:v>
                </c:pt>
                <c:pt idx="1238">
                  <c:v>42421</c:v>
                </c:pt>
                <c:pt idx="1239">
                  <c:v>42422</c:v>
                </c:pt>
                <c:pt idx="1240">
                  <c:v>42423</c:v>
                </c:pt>
                <c:pt idx="1241">
                  <c:v>42424</c:v>
                </c:pt>
                <c:pt idx="1242">
                  <c:v>42425</c:v>
                </c:pt>
                <c:pt idx="1243">
                  <c:v>42426</c:v>
                </c:pt>
                <c:pt idx="1244">
                  <c:v>42427</c:v>
                </c:pt>
                <c:pt idx="1245">
                  <c:v>42428</c:v>
                </c:pt>
                <c:pt idx="1246">
                  <c:v>42429</c:v>
                </c:pt>
                <c:pt idx="1247">
                  <c:v>42430</c:v>
                </c:pt>
                <c:pt idx="1248">
                  <c:v>42431</c:v>
                </c:pt>
                <c:pt idx="1249">
                  <c:v>42432</c:v>
                </c:pt>
                <c:pt idx="1250">
                  <c:v>42433</c:v>
                </c:pt>
                <c:pt idx="1251">
                  <c:v>42434</c:v>
                </c:pt>
                <c:pt idx="1252">
                  <c:v>42435</c:v>
                </c:pt>
                <c:pt idx="1253">
                  <c:v>42436</c:v>
                </c:pt>
                <c:pt idx="1254">
                  <c:v>42437</c:v>
                </c:pt>
                <c:pt idx="1255">
                  <c:v>42438</c:v>
                </c:pt>
                <c:pt idx="1256">
                  <c:v>42439</c:v>
                </c:pt>
                <c:pt idx="1257">
                  <c:v>42440</c:v>
                </c:pt>
                <c:pt idx="1258">
                  <c:v>42441</c:v>
                </c:pt>
                <c:pt idx="1259">
                  <c:v>42442</c:v>
                </c:pt>
                <c:pt idx="1260">
                  <c:v>42443</c:v>
                </c:pt>
                <c:pt idx="1261">
                  <c:v>42444</c:v>
                </c:pt>
                <c:pt idx="1262">
                  <c:v>42445</c:v>
                </c:pt>
                <c:pt idx="1263">
                  <c:v>42446</c:v>
                </c:pt>
                <c:pt idx="1264">
                  <c:v>42447</c:v>
                </c:pt>
                <c:pt idx="1265">
                  <c:v>42448</c:v>
                </c:pt>
                <c:pt idx="1266">
                  <c:v>42449</c:v>
                </c:pt>
                <c:pt idx="1267">
                  <c:v>42450</c:v>
                </c:pt>
                <c:pt idx="1268">
                  <c:v>42451</c:v>
                </c:pt>
                <c:pt idx="1269">
                  <c:v>42452</c:v>
                </c:pt>
                <c:pt idx="1270">
                  <c:v>42453</c:v>
                </c:pt>
                <c:pt idx="1271">
                  <c:v>42454</c:v>
                </c:pt>
                <c:pt idx="1272">
                  <c:v>42455</c:v>
                </c:pt>
                <c:pt idx="1273">
                  <c:v>42456</c:v>
                </c:pt>
                <c:pt idx="1274">
                  <c:v>42457</c:v>
                </c:pt>
                <c:pt idx="1275">
                  <c:v>42458</c:v>
                </c:pt>
                <c:pt idx="1276">
                  <c:v>42459</c:v>
                </c:pt>
                <c:pt idx="1277">
                  <c:v>42460</c:v>
                </c:pt>
                <c:pt idx="1278">
                  <c:v>42461</c:v>
                </c:pt>
                <c:pt idx="1279">
                  <c:v>42462</c:v>
                </c:pt>
                <c:pt idx="1280">
                  <c:v>42463</c:v>
                </c:pt>
                <c:pt idx="1281">
                  <c:v>42464</c:v>
                </c:pt>
                <c:pt idx="1282">
                  <c:v>42465</c:v>
                </c:pt>
                <c:pt idx="1283">
                  <c:v>42466</c:v>
                </c:pt>
                <c:pt idx="1284">
                  <c:v>42467</c:v>
                </c:pt>
                <c:pt idx="1285">
                  <c:v>42468</c:v>
                </c:pt>
                <c:pt idx="1286">
                  <c:v>42469</c:v>
                </c:pt>
                <c:pt idx="1287">
                  <c:v>42470</c:v>
                </c:pt>
                <c:pt idx="1288">
                  <c:v>42471</c:v>
                </c:pt>
                <c:pt idx="1289">
                  <c:v>42472</c:v>
                </c:pt>
                <c:pt idx="1290">
                  <c:v>42473</c:v>
                </c:pt>
                <c:pt idx="1291">
                  <c:v>42474</c:v>
                </c:pt>
                <c:pt idx="1292">
                  <c:v>42475</c:v>
                </c:pt>
                <c:pt idx="1293">
                  <c:v>42476</c:v>
                </c:pt>
                <c:pt idx="1294">
                  <c:v>42477</c:v>
                </c:pt>
                <c:pt idx="1295">
                  <c:v>42478</c:v>
                </c:pt>
                <c:pt idx="1296">
                  <c:v>42479</c:v>
                </c:pt>
                <c:pt idx="1297">
                  <c:v>42480</c:v>
                </c:pt>
                <c:pt idx="1298">
                  <c:v>42481</c:v>
                </c:pt>
                <c:pt idx="1299">
                  <c:v>42482</c:v>
                </c:pt>
                <c:pt idx="1300">
                  <c:v>42483</c:v>
                </c:pt>
                <c:pt idx="1301">
                  <c:v>42484</c:v>
                </c:pt>
                <c:pt idx="1302">
                  <c:v>42485</c:v>
                </c:pt>
                <c:pt idx="1303">
                  <c:v>42486</c:v>
                </c:pt>
                <c:pt idx="1304">
                  <c:v>42487</c:v>
                </c:pt>
                <c:pt idx="1305">
                  <c:v>42488</c:v>
                </c:pt>
                <c:pt idx="1306">
                  <c:v>42489</c:v>
                </c:pt>
                <c:pt idx="1307">
                  <c:v>42490</c:v>
                </c:pt>
                <c:pt idx="1308">
                  <c:v>42491</c:v>
                </c:pt>
                <c:pt idx="1309">
                  <c:v>42492</c:v>
                </c:pt>
                <c:pt idx="1310">
                  <c:v>42493</c:v>
                </c:pt>
                <c:pt idx="1311">
                  <c:v>42494</c:v>
                </c:pt>
                <c:pt idx="1312">
                  <c:v>42495</c:v>
                </c:pt>
                <c:pt idx="1313">
                  <c:v>42496</c:v>
                </c:pt>
                <c:pt idx="1314">
                  <c:v>42497</c:v>
                </c:pt>
                <c:pt idx="1315">
                  <c:v>42498</c:v>
                </c:pt>
                <c:pt idx="1316">
                  <c:v>42499</c:v>
                </c:pt>
                <c:pt idx="1317">
                  <c:v>42500</c:v>
                </c:pt>
                <c:pt idx="1318">
                  <c:v>42501</c:v>
                </c:pt>
                <c:pt idx="1319">
                  <c:v>42502</c:v>
                </c:pt>
                <c:pt idx="1320">
                  <c:v>42503</c:v>
                </c:pt>
                <c:pt idx="1321">
                  <c:v>42504</c:v>
                </c:pt>
                <c:pt idx="1322">
                  <c:v>42505</c:v>
                </c:pt>
                <c:pt idx="1323">
                  <c:v>42506</c:v>
                </c:pt>
                <c:pt idx="1324">
                  <c:v>42507</c:v>
                </c:pt>
                <c:pt idx="1325">
                  <c:v>42508</c:v>
                </c:pt>
                <c:pt idx="1326">
                  <c:v>42509</c:v>
                </c:pt>
                <c:pt idx="1327">
                  <c:v>42510</c:v>
                </c:pt>
                <c:pt idx="1328">
                  <c:v>42511</c:v>
                </c:pt>
                <c:pt idx="1329">
                  <c:v>42512</c:v>
                </c:pt>
                <c:pt idx="1330">
                  <c:v>42513</c:v>
                </c:pt>
                <c:pt idx="1331">
                  <c:v>42514</c:v>
                </c:pt>
                <c:pt idx="1332">
                  <c:v>42515</c:v>
                </c:pt>
                <c:pt idx="1333">
                  <c:v>42516</c:v>
                </c:pt>
                <c:pt idx="1334">
                  <c:v>42517</c:v>
                </c:pt>
                <c:pt idx="1335">
                  <c:v>42518</c:v>
                </c:pt>
                <c:pt idx="1336">
                  <c:v>42519</c:v>
                </c:pt>
                <c:pt idx="1337">
                  <c:v>42520</c:v>
                </c:pt>
                <c:pt idx="1338">
                  <c:v>42521</c:v>
                </c:pt>
                <c:pt idx="1339">
                  <c:v>42522</c:v>
                </c:pt>
                <c:pt idx="1340">
                  <c:v>42523</c:v>
                </c:pt>
                <c:pt idx="1341">
                  <c:v>42524</c:v>
                </c:pt>
                <c:pt idx="1342">
                  <c:v>42525</c:v>
                </c:pt>
                <c:pt idx="1343">
                  <c:v>42526</c:v>
                </c:pt>
                <c:pt idx="1344">
                  <c:v>42527</c:v>
                </c:pt>
                <c:pt idx="1345">
                  <c:v>42528</c:v>
                </c:pt>
                <c:pt idx="1346">
                  <c:v>42529</c:v>
                </c:pt>
                <c:pt idx="1347">
                  <c:v>42530</c:v>
                </c:pt>
                <c:pt idx="1348">
                  <c:v>42531</c:v>
                </c:pt>
                <c:pt idx="1349">
                  <c:v>42532</c:v>
                </c:pt>
                <c:pt idx="1350">
                  <c:v>42533</c:v>
                </c:pt>
                <c:pt idx="1351">
                  <c:v>42534</c:v>
                </c:pt>
                <c:pt idx="1352">
                  <c:v>42535</c:v>
                </c:pt>
                <c:pt idx="1353">
                  <c:v>42536</c:v>
                </c:pt>
                <c:pt idx="1354">
                  <c:v>42537</c:v>
                </c:pt>
                <c:pt idx="1355">
                  <c:v>42538</c:v>
                </c:pt>
                <c:pt idx="1356">
                  <c:v>42539</c:v>
                </c:pt>
                <c:pt idx="1357">
                  <c:v>42540</c:v>
                </c:pt>
                <c:pt idx="1358">
                  <c:v>42541</c:v>
                </c:pt>
                <c:pt idx="1359">
                  <c:v>42542</c:v>
                </c:pt>
                <c:pt idx="1360">
                  <c:v>42543</c:v>
                </c:pt>
                <c:pt idx="1361">
                  <c:v>42544</c:v>
                </c:pt>
                <c:pt idx="1362">
                  <c:v>42545</c:v>
                </c:pt>
                <c:pt idx="1363">
                  <c:v>42546</c:v>
                </c:pt>
                <c:pt idx="1364">
                  <c:v>42547</c:v>
                </c:pt>
                <c:pt idx="1365">
                  <c:v>42548</c:v>
                </c:pt>
                <c:pt idx="1366">
                  <c:v>42549</c:v>
                </c:pt>
                <c:pt idx="1367">
                  <c:v>42550</c:v>
                </c:pt>
                <c:pt idx="1368">
                  <c:v>42551</c:v>
                </c:pt>
                <c:pt idx="1369">
                  <c:v>42552</c:v>
                </c:pt>
                <c:pt idx="1370">
                  <c:v>42553</c:v>
                </c:pt>
                <c:pt idx="1371">
                  <c:v>42554</c:v>
                </c:pt>
                <c:pt idx="1372">
                  <c:v>42555</c:v>
                </c:pt>
                <c:pt idx="1373">
                  <c:v>42556</c:v>
                </c:pt>
                <c:pt idx="1374">
                  <c:v>42557</c:v>
                </c:pt>
                <c:pt idx="1375">
                  <c:v>42558</c:v>
                </c:pt>
                <c:pt idx="1376">
                  <c:v>42559</c:v>
                </c:pt>
                <c:pt idx="1377">
                  <c:v>42560</c:v>
                </c:pt>
                <c:pt idx="1378">
                  <c:v>42561</c:v>
                </c:pt>
                <c:pt idx="1379">
                  <c:v>42562</c:v>
                </c:pt>
                <c:pt idx="1380">
                  <c:v>42563</c:v>
                </c:pt>
                <c:pt idx="1381">
                  <c:v>42564</c:v>
                </c:pt>
                <c:pt idx="1382">
                  <c:v>42565</c:v>
                </c:pt>
                <c:pt idx="1383">
                  <c:v>42566</c:v>
                </c:pt>
                <c:pt idx="1384">
                  <c:v>42567</c:v>
                </c:pt>
                <c:pt idx="1385">
                  <c:v>42568</c:v>
                </c:pt>
                <c:pt idx="1386">
                  <c:v>42569</c:v>
                </c:pt>
                <c:pt idx="1387">
                  <c:v>42570</c:v>
                </c:pt>
                <c:pt idx="1388">
                  <c:v>42571</c:v>
                </c:pt>
                <c:pt idx="1389">
                  <c:v>42572</c:v>
                </c:pt>
                <c:pt idx="1390">
                  <c:v>42573</c:v>
                </c:pt>
                <c:pt idx="1391">
                  <c:v>42574</c:v>
                </c:pt>
                <c:pt idx="1392">
                  <c:v>42575</c:v>
                </c:pt>
                <c:pt idx="1393">
                  <c:v>42576</c:v>
                </c:pt>
                <c:pt idx="1394">
                  <c:v>42577</c:v>
                </c:pt>
                <c:pt idx="1395">
                  <c:v>42578</c:v>
                </c:pt>
                <c:pt idx="1396">
                  <c:v>42579</c:v>
                </c:pt>
                <c:pt idx="1397">
                  <c:v>42580</c:v>
                </c:pt>
                <c:pt idx="1398">
                  <c:v>42581</c:v>
                </c:pt>
                <c:pt idx="1399">
                  <c:v>42582</c:v>
                </c:pt>
              </c:numCache>
            </c:numRef>
          </c:cat>
          <c:val>
            <c:numRef>
              <c:f>'Data (2)'!$BC$2:$BC$1401</c:f>
              <c:numCache>
                <c:formatCode>General</c:formatCode>
                <c:ptCount val="1400"/>
                <c:pt idx="0">
                  <c:v>308</c:v>
                </c:pt>
                <c:pt idx="1">
                  <c:v>313</c:v>
                </c:pt>
                <c:pt idx="2">
                  <c:v>277</c:v>
                </c:pt>
                <c:pt idx="3">
                  <c:v>318</c:v>
                </c:pt>
                <c:pt idx="4">
                  <c:v>245</c:v>
                </c:pt>
                <c:pt idx="5">
                  <c:v>245</c:v>
                </c:pt>
                <c:pt idx="6">
                  <c:v>248</c:v>
                </c:pt>
                <c:pt idx="7">
                  <c:v>358</c:v>
                </c:pt>
                <c:pt idx="8">
                  <c:v>317</c:v>
                </c:pt>
                <c:pt idx="9">
                  <c:v>312</c:v>
                </c:pt>
                <c:pt idx="10">
                  <c:v>342</c:v>
                </c:pt>
                <c:pt idx="11">
                  <c:v>286</c:v>
                </c:pt>
                <c:pt idx="12">
                  <c:v>251</c:v>
                </c:pt>
                <c:pt idx="13">
                  <c:v>264</c:v>
                </c:pt>
                <c:pt idx="14">
                  <c:v>332</c:v>
                </c:pt>
                <c:pt idx="15">
                  <c:v>265</c:v>
                </c:pt>
                <c:pt idx="16">
                  <c:v>300</c:v>
                </c:pt>
                <c:pt idx="17">
                  <c:v>380</c:v>
                </c:pt>
                <c:pt idx="18">
                  <c:v>315</c:v>
                </c:pt>
                <c:pt idx="19">
                  <c:v>260</c:v>
                </c:pt>
                <c:pt idx="20">
                  <c:v>273</c:v>
                </c:pt>
                <c:pt idx="21">
                  <c:v>348</c:v>
                </c:pt>
                <c:pt idx="22">
                  <c:v>338</c:v>
                </c:pt>
                <c:pt idx="23">
                  <c:v>314</c:v>
                </c:pt>
                <c:pt idx="24">
                  <c:v>344</c:v>
                </c:pt>
                <c:pt idx="25">
                  <c:v>300</c:v>
                </c:pt>
                <c:pt idx="26">
                  <c:v>290</c:v>
                </c:pt>
                <c:pt idx="27">
                  <c:v>241</c:v>
                </c:pt>
                <c:pt idx="28">
                  <c:v>369</c:v>
                </c:pt>
                <c:pt idx="29">
                  <c:v>302</c:v>
                </c:pt>
                <c:pt idx="30">
                  <c:v>291</c:v>
                </c:pt>
                <c:pt idx="31">
                  <c:v>356</c:v>
                </c:pt>
                <c:pt idx="32">
                  <c:v>293</c:v>
                </c:pt>
                <c:pt idx="33">
                  <c:v>294</c:v>
                </c:pt>
                <c:pt idx="34">
                  <c:v>327</c:v>
                </c:pt>
                <c:pt idx="35">
                  <c:v>341</c:v>
                </c:pt>
                <c:pt idx="36">
                  <c:v>286</c:v>
                </c:pt>
                <c:pt idx="37">
                  <c:v>306</c:v>
                </c:pt>
                <c:pt idx="38">
                  <c:v>355</c:v>
                </c:pt>
                <c:pt idx="39">
                  <c:v>309</c:v>
                </c:pt>
                <c:pt idx="40">
                  <c:v>242</c:v>
                </c:pt>
                <c:pt idx="41">
                  <c:v>275</c:v>
                </c:pt>
                <c:pt idx="42">
                  <c:v>361</c:v>
                </c:pt>
                <c:pt idx="43">
                  <c:v>386</c:v>
                </c:pt>
                <c:pt idx="44">
                  <c:v>373</c:v>
                </c:pt>
                <c:pt idx="45">
                  <c:v>336</c:v>
                </c:pt>
                <c:pt idx="46">
                  <c:v>323</c:v>
                </c:pt>
                <c:pt idx="47">
                  <c:v>316</c:v>
                </c:pt>
                <c:pt idx="48">
                  <c:v>305</c:v>
                </c:pt>
                <c:pt idx="49">
                  <c:v>310</c:v>
                </c:pt>
                <c:pt idx="50">
                  <c:v>317</c:v>
                </c:pt>
                <c:pt idx="51">
                  <c:v>288</c:v>
                </c:pt>
                <c:pt idx="52">
                  <c:v>230</c:v>
                </c:pt>
                <c:pt idx="53">
                  <c:v>235</c:v>
                </c:pt>
                <c:pt idx="54">
                  <c:v>271</c:v>
                </c:pt>
                <c:pt idx="55">
                  <c:v>299</c:v>
                </c:pt>
                <c:pt idx="56">
                  <c:v>382</c:v>
                </c:pt>
                <c:pt idx="57">
                  <c:v>376</c:v>
                </c:pt>
                <c:pt idx="58">
                  <c:v>341</c:v>
                </c:pt>
                <c:pt idx="59">
                  <c:v>315</c:v>
                </c:pt>
                <c:pt idx="60">
                  <c:v>324</c:v>
                </c:pt>
                <c:pt idx="61">
                  <c:v>299</c:v>
                </c:pt>
                <c:pt idx="62">
                  <c:v>272</c:v>
                </c:pt>
                <c:pt idx="63">
                  <c:v>338</c:v>
                </c:pt>
                <c:pt idx="64">
                  <c:v>382</c:v>
                </c:pt>
                <c:pt idx="65">
                  <c:v>372</c:v>
                </c:pt>
                <c:pt idx="66">
                  <c:v>372</c:v>
                </c:pt>
                <c:pt idx="67">
                  <c:v>347</c:v>
                </c:pt>
                <c:pt idx="68">
                  <c:v>290</c:v>
                </c:pt>
                <c:pt idx="69">
                  <c:v>304</c:v>
                </c:pt>
                <c:pt idx="70">
                  <c:v>371</c:v>
                </c:pt>
                <c:pt idx="71">
                  <c:v>378</c:v>
                </c:pt>
                <c:pt idx="72">
                  <c:v>350</c:v>
                </c:pt>
                <c:pt idx="73">
                  <c:v>358</c:v>
                </c:pt>
                <c:pt idx="74">
                  <c:v>340</c:v>
                </c:pt>
                <c:pt idx="75">
                  <c:v>299</c:v>
                </c:pt>
                <c:pt idx="76">
                  <c:v>319</c:v>
                </c:pt>
                <c:pt idx="77">
                  <c:v>424</c:v>
                </c:pt>
                <c:pt idx="78">
                  <c:v>374</c:v>
                </c:pt>
                <c:pt idx="79">
                  <c:v>375</c:v>
                </c:pt>
                <c:pt idx="80">
                  <c:v>351</c:v>
                </c:pt>
                <c:pt idx="81">
                  <c:v>335</c:v>
                </c:pt>
                <c:pt idx="82">
                  <c:v>287</c:v>
                </c:pt>
                <c:pt idx="83">
                  <c:v>283</c:v>
                </c:pt>
                <c:pt idx="84">
                  <c:v>316</c:v>
                </c:pt>
                <c:pt idx="85">
                  <c:v>267</c:v>
                </c:pt>
                <c:pt idx="86">
                  <c:v>319</c:v>
                </c:pt>
                <c:pt idx="87">
                  <c:v>361</c:v>
                </c:pt>
                <c:pt idx="88">
                  <c:v>357</c:v>
                </c:pt>
                <c:pt idx="89">
                  <c:v>326</c:v>
                </c:pt>
                <c:pt idx="90">
                  <c:v>327</c:v>
                </c:pt>
                <c:pt idx="91">
                  <c:v>326</c:v>
                </c:pt>
                <c:pt idx="92">
                  <c:v>329</c:v>
                </c:pt>
                <c:pt idx="93">
                  <c:v>386</c:v>
                </c:pt>
                <c:pt idx="94">
                  <c:v>342</c:v>
                </c:pt>
                <c:pt idx="95">
                  <c:v>394</c:v>
                </c:pt>
                <c:pt idx="96">
                  <c:v>348</c:v>
                </c:pt>
                <c:pt idx="97">
                  <c:v>337</c:v>
                </c:pt>
                <c:pt idx="98">
                  <c:v>366</c:v>
                </c:pt>
                <c:pt idx="99">
                  <c:v>399</c:v>
                </c:pt>
                <c:pt idx="100">
                  <c:v>358</c:v>
                </c:pt>
                <c:pt idx="101">
                  <c:v>379</c:v>
                </c:pt>
                <c:pt idx="102">
                  <c:v>365</c:v>
                </c:pt>
                <c:pt idx="103">
                  <c:v>336</c:v>
                </c:pt>
                <c:pt idx="104">
                  <c:v>332</c:v>
                </c:pt>
                <c:pt idx="105">
                  <c:v>427</c:v>
                </c:pt>
                <c:pt idx="106">
                  <c:v>423</c:v>
                </c:pt>
                <c:pt idx="107">
                  <c:v>387</c:v>
                </c:pt>
                <c:pt idx="108">
                  <c:v>360</c:v>
                </c:pt>
                <c:pt idx="109">
                  <c:v>366</c:v>
                </c:pt>
                <c:pt idx="110">
                  <c:v>299</c:v>
                </c:pt>
                <c:pt idx="111">
                  <c:v>347</c:v>
                </c:pt>
                <c:pt idx="112">
                  <c:v>347</c:v>
                </c:pt>
                <c:pt idx="113">
                  <c:v>395</c:v>
                </c:pt>
                <c:pt idx="114">
                  <c:v>426</c:v>
                </c:pt>
                <c:pt idx="115">
                  <c:v>383</c:v>
                </c:pt>
                <c:pt idx="116">
                  <c:v>347</c:v>
                </c:pt>
                <c:pt idx="117">
                  <c:v>322</c:v>
                </c:pt>
                <c:pt idx="118">
                  <c:v>301</c:v>
                </c:pt>
                <c:pt idx="119">
                  <c:v>365</c:v>
                </c:pt>
                <c:pt idx="120">
                  <c:v>334</c:v>
                </c:pt>
                <c:pt idx="121">
                  <c:v>367</c:v>
                </c:pt>
                <c:pt idx="122">
                  <c:v>349</c:v>
                </c:pt>
                <c:pt idx="123">
                  <c:v>339</c:v>
                </c:pt>
                <c:pt idx="124">
                  <c:v>323</c:v>
                </c:pt>
                <c:pt idx="125">
                  <c:v>308</c:v>
                </c:pt>
                <c:pt idx="126">
                  <c:v>408</c:v>
                </c:pt>
                <c:pt idx="127">
                  <c:v>388</c:v>
                </c:pt>
                <c:pt idx="128">
                  <c:v>393</c:v>
                </c:pt>
                <c:pt idx="129">
                  <c:v>366</c:v>
                </c:pt>
                <c:pt idx="130">
                  <c:v>431</c:v>
                </c:pt>
                <c:pt idx="131">
                  <c:v>342</c:v>
                </c:pt>
                <c:pt idx="132">
                  <c:v>405</c:v>
                </c:pt>
                <c:pt idx="133">
                  <c:v>430</c:v>
                </c:pt>
                <c:pt idx="134">
                  <c:v>387</c:v>
                </c:pt>
                <c:pt idx="135">
                  <c:v>388</c:v>
                </c:pt>
                <c:pt idx="136">
                  <c:v>346</c:v>
                </c:pt>
                <c:pt idx="137">
                  <c:v>306</c:v>
                </c:pt>
                <c:pt idx="138">
                  <c:v>337</c:v>
                </c:pt>
                <c:pt idx="139">
                  <c:v>279</c:v>
                </c:pt>
                <c:pt idx="140">
                  <c:v>364</c:v>
                </c:pt>
                <c:pt idx="141">
                  <c:v>323</c:v>
                </c:pt>
                <c:pt idx="142">
                  <c:v>360</c:v>
                </c:pt>
                <c:pt idx="143">
                  <c:v>366</c:v>
                </c:pt>
                <c:pt idx="144">
                  <c:v>356</c:v>
                </c:pt>
                <c:pt idx="145">
                  <c:v>274</c:v>
                </c:pt>
                <c:pt idx="146">
                  <c:v>349</c:v>
                </c:pt>
                <c:pt idx="147">
                  <c:v>396</c:v>
                </c:pt>
                <c:pt idx="148">
                  <c:v>370</c:v>
                </c:pt>
                <c:pt idx="149">
                  <c:v>358</c:v>
                </c:pt>
                <c:pt idx="150">
                  <c:v>378</c:v>
                </c:pt>
                <c:pt idx="151">
                  <c:v>343</c:v>
                </c:pt>
                <c:pt idx="152">
                  <c:v>331</c:v>
                </c:pt>
                <c:pt idx="153">
                  <c:v>314</c:v>
                </c:pt>
                <c:pt idx="154">
                  <c:v>412</c:v>
                </c:pt>
                <c:pt idx="155">
                  <c:v>426</c:v>
                </c:pt>
                <c:pt idx="156">
                  <c:v>400</c:v>
                </c:pt>
                <c:pt idx="157">
                  <c:v>391</c:v>
                </c:pt>
                <c:pt idx="158">
                  <c:v>388</c:v>
                </c:pt>
                <c:pt idx="159">
                  <c:v>346</c:v>
                </c:pt>
                <c:pt idx="160">
                  <c:v>289</c:v>
                </c:pt>
                <c:pt idx="161">
                  <c:v>408</c:v>
                </c:pt>
                <c:pt idx="162">
                  <c:v>418</c:v>
                </c:pt>
                <c:pt idx="163">
                  <c:v>391</c:v>
                </c:pt>
                <c:pt idx="164">
                  <c:v>458</c:v>
                </c:pt>
                <c:pt idx="165">
                  <c:v>370</c:v>
                </c:pt>
                <c:pt idx="166">
                  <c:v>296</c:v>
                </c:pt>
                <c:pt idx="167">
                  <c:v>345</c:v>
                </c:pt>
                <c:pt idx="168">
                  <c:v>426</c:v>
                </c:pt>
                <c:pt idx="169">
                  <c:v>424</c:v>
                </c:pt>
                <c:pt idx="170">
                  <c:v>413</c:v>
                </c:pt>
                <c:pt idx="171">
                  <c:v>385</c:v>
                </c:pt>
                <c:pt idx="172">
                  <c:v>366</c:v>
                </c:pt>
                <c:pt idx="173">
                  <c:v>336</c:v>
                </c:pt>
                <c:pt idx="174">
                  <c:v>344</c:v>
                </c:pt>
                <c:pt idx="175">
                  <c:v>412</c:v>
                </c:pt>
                <c:pt idx="176">
                  <c:v>423</c:v>
                </c:pt>
                <c:pt idx="177">
                  <c:v>425</c:v>
                </c:pt>
                <c:pt idx="178">
                  <c:v>394</c:v>
                </c:pt>
                <c:pt idx="179">
                  <c:v>375</c:v>
                </c:pt>
                <c:pt idx="180">
                  <c:v>310</c:v>
                </c:pt>
                <c:pt idx="181">
                  <c:v>310</c:v>
                </c:pt>
                <c:pt idx="182">
                  <c:v>433</c:v>
                </c:pt>
                <c:pt idx="183">
                  <c:v>393</c:v>
                </c:pt>
                <c:pt idx="184">
                  <c:v>432</c:v>
                </c:pt>
                <c:pt idx="185">
                  <c:v>348</c:v>
                </c:pt>
                <c:pt idx="186">
                  <c:v>388</c:v>
                </c:pt>
                <c:pt idx="187">
                  <c:v>355</c:v>
                </c:pt>
                <c:pt idx="188">
                  <c:v>347</c:v>
                </c:pt>
                <c:pt idx="189">
                  <c:v>435</c:v>
                </c:pt>
                <c:pt idx="190">
                  <c:v>409</c:v>
                </c:pt>
                <c:pt idx="191">
                  <c:v>389</c:v>
                </c:pt>
                <c:pt idx="192">
                  <c:v>413</c:v>
                </c:pt>
                <c:pt idx="193">
                  <c:v>390</c:v>
                </c:pt>
                <c:pt idx="194">
                  <c:v>323</c:v>
                </c:pt>
                <c:pt idx="195">
                  <c:v>323</c:v>
                </c:pt>
                <c:pt idx="196">
                  <c:v>427</c:v>
                </c:pt>
                <c:pt idx="197">
                  <c:v>412</c:v>
                </c:pt>
                <c:pt idx="198">
                  <c:v>399</c:v>
                </c:pt>
                <c:pt idx="199">
                  <c:v>417</c:v>
                </c:pt>
                <c:pt idx="200">
                  <c:v>420</c:v>
                </c:pt>
                <c:pt idx="201">
                  <c:v>315</c:v>
                </c:pt>
                <c:pt idx="202">
                  <c:v>370</c:v>
                </c:pt>
                <c:pt idx="203">
                  <c:v>452</c:v>
                </c:pt>
                <c:pt idx="204">
                  <c:v>400</c:v>
                </c:pt>
                <c:pt idx="205">
                  <c:v>389</c:v>
                </c:pt>
                <c:pt idx="206">
                  <c:v>383</c:v>
                </c:pt>
                <c:pt idx="207">
                  <c:v>423</c:v>
                </c:pt>
                <c:pt idx="208">
                  <c:v>293</c:v>
                </c:pt>
                <c:pt idx="209">
                  <c:v>344</c:v>
                </c:pt>
                <c:pt idx="210">
                  <c:v>439</c:v>
                </c:pt>
                <c:pt idx="211">
                  <c:v>405</c:v>
                </c:pt>
                <c:pt idx="212">
                  <c:v>453</c:v>
                </c:pt>
                <c:pt idx="213">
                  <c:v>396</c:v>
                </c:pt>
                <c:pt idx="214">
                  <c:v>412</c:v>
                </c:pt>
                <c:pt idx="215">
                  <c:v>364</c:v>
                </c:pt>
                <c:pt idx="216">
                  <c:v>374</c:v>
                </c:pt>
                <c:pt idx="217">
                  <c:v>472</c:v>
                </c:pt>
                <c:pt idx="218">
                  <c:v>453</c:v>
                </c:pt>
                <c:pt idx="219">
                  <c:v>452</c:v>
                </c:pt>
                <c:pt idx="220">
                  <c:v>441</c:v>
                </c:pt>
                <c:pt idx="221">
                  <c:v>401</c:v>
                </c:pt>
                <c:pt idx="222">
                  <c:v>378</c:v>
                </c:pt>
                <c:pt idx="223">
                  <c:v>357</c:v>
                </c:pt>
                <c:pt idx="224">
                  <c:v>423</c:v>
                </c:pt>
                <c:pt idx="225">
                  <c:v>454</c:v>
                </c:pt>
                <c:pt idx="226">
                  <c:v>442</c:v>
                </c:pt>
                <c:pt idx="227">
                  <c:v>432</c:v>
                </c:pt>
                <c:pt idx="228">
                  <c:v>412</c:v>
                </c:pt>
                <c:pt idx="229">
                  <c:v>391</c:v>
                </c:pt>
                <c:pt idx="230">
                  <c:v>410</c:v>
                </c:pt>
                <c:pt idx="231">
                  <c:v>405</c:v>
                </c:pt>
                <c:pt idx="232">
                  <c:v>479</c:v>
                </c:pt>
                <c:pt idx="233">
                  <c:v>441</c:v>
                </c:pt>
                <c:pt idx="234">
                  <c:v>465</c:v>
                </c:pt>
                <c:pt idx="235">
                  <c:v>406</c:v>
                </c:pt>
                <c:pt idx="236">
                  <c:v>344</c:v>
                </c:pt>
                <c:pt idx="237">
                  <c:v>308</c:v>
                </c:pt>
                <c:pt idx="238">
                  <c:v>389</c:v>
                </c:pt>
                <c:pt idx="239">
                  <c:v>437</c:v>
                </c:pt>
                <c:pt idx="240">
                  <c:v>529</c:v>
                </c:pt>
                <c:pt idx="241">
                  <c:v>482</c:v>
                </c:pt>
                <c:pt idx="242">
                  <c:v>469</c:v>
                </c:pt>
                <c:pt idx="243">
                  <c:v>376</c:v>
                </c:pt>
                <c:pt idx="244">
                  <c:v>414</c:v>
                </c:pt>
                <c:pt idx="245">
                  <c:v>519</c:v>
                </c:pt>
                <c:pt idx="246">
                  <c:v>487</c:v>
                </c:pt>
                <c:pt idx="247">
                  <c:v>499</c:v>
                </c:pt>
                <c:pt idx="248">
                  <c:v>509</c:v>
                </c:pt>
                <c:pt idx="249">
                  <c:v>478</c:v>
                </c:pt>
                <c:pt idx="250">
                  <c:v>419</c:v>
                </c:pt>
                <c:pt idx="251">
                  <c:v>391</c:v>
                </c:pt>
                <c:pt idx="252">
                  <c:v>569</c:v>
                </c:pt>
                <c:pt idx="253">
                  <c:v>493</c:v>
                </c:pt>
                <c:pt idx="254">
                  <c:v>506</c:v>
                </c:pt>
                <c:pt idx="255">
                  <c:v>483</c:v>
                </c:pt>
                <c:pt idx="256">
                  <c:v>487</c:v>
                </c:pt>
                <c:pt idx="257">
                  <c:v>404</c:v>
                </c:pt>
                <c:pt idx="258">
                  <c:v>393</c:v>
                </c:pt>
                <c:pt idx="259">
                  <c:v>549</c:v>
                </c:pt>
                <c:pt idx="260">
                  <c:v>486</c:v>
                </c:pt>
                <c:pt idx="261">
                  <c:v>486</c:v>
                </c:pt>
                <c:pt idx="262">
                  <c:v>471</c:v>
                </c:pt>
                <c:pt idx="263">
                  <c:v>449</c:v>
                </c:pt>
                <c:pt idx="264">
                  <c:v>386</c:v>
                </c:pt>
                <c:pt idx="265">
                  <c:v>426</c:v>
                </c:pt>
                <c:pt idx="266">
                  <c:v>448</c:v>
                </c:pt>
                <c:pt idx="267">
                  <c:v>516</c:v>
                </c:pt>
                <c:pt idx="268">
                  <c:v>531</c:v>
                </c:pt>
                <c:pt idx="269">
                  <c:v>457</c:v>
                </c:pt>
                <c:pt idx="270">
                  <c:v>420</c:v>
                </c:pt>
                <c:pt idx="271">
                  <c:v>398</c:v>
                </c:pt>
                <c:pt idx="272">
                  <c:v>392</c:v>
                </c:pt>
                <c:pt idx="273">
                  <c:v>456</c:v>
                </c:pt>
                <c:pt idx="274">
                  <c:v>475</c:v>
                </c:pt>
                <c:pt idx="275">
                  <c:v>445</c:v>
                </c:pt>
                <c:pt idx="276">
                  <c:v>448</c:v>
                </c:pt>
                <c:pt idx="277">
                  <c:v>432</c:v>
                </c:pt>
                <c:pt idx="278">
                  <c:v>400</c:v>
                </c:pt>
                <c:pt idx="279">
                  <c:v>398</c:v>
                </c:pt>
                <c:pt idx="280">
                  <c:v>517</c:v>
                </c:pt>
                <c:pt idx="281">
                  <c:v>477</c:v>
                </c:pt>
                <c:pt idx="282">
                  <c:v>515</c:v>
                </c:pt>
                <c:pt idx="283">
                  <c:v>453</c:v>
                </c:pt>
                <c:pt idx="284">
                  <c:v>446</c:v>
                </c:pt>
                <c:pt idx="285">
                  <c:v>430</c:v>
                </c:pt>
                <c:pt idx="286">
                  <c:v>449</c:v>
                </c:pt>
                <c:pt idx="287">
                  <c:v>485</c:v>
                </c:pt>
                <c:pt idx="288">
                  <c:v>512</c:v>
                </c:pt>
                <c:pt idx="289">
                  <c:v>433</c:v>
                </c:pt>
                <c:pt idx="290">
                  <c:v>484</c:v>
                </c:pt>
                <c:pt idx="291">
                  <c:v>426</c:v>
                </c:pt>
                <c:pt idx="292">
                  <c:v>344</c:v>
                </c:pt>
                <c:pt idx="293">
                  <c:v>403</c:v>
                </c:pt>
                <c:pt idx="294">
                  <c:v>475</c:v>
                </c:pt>
                <c:pt idx="295">
                  <c:v>472</c:v>
                </c:pt>
                <c:pt idx="296">
                  <c:v>466</c:v>
                </c:pt>
                <c:pt idx="297">
                  <c:v>431</c:v>
                </c:pt>
                <c:pt idx="298">
                  <c:v>445</c:v>
                </c:pt>
                <c:pt idx="299">
                  <c:v>367</c:v>
                </c:pt>
                <c:pt idx="300">
                  <c:v>367</c:v>
                </c:pt>
                <c:pt idx="301">
                  <c:v>454</c:v>
                </c:pt>
                <c:pt idx="302">
                  <c:v>482</c:v>
                </c:pt>
                <c:pt idx="303">
                  <c:v>511</c:v>
                </c:pt>
                <c:pt idx="304">
                  <c:v>435</c:v>
                </c:pt>
                <c:pt idx="305">
                  <c:v>466</c:v>
                </c:pt>
                <c:pt idx="306">
                  <c:v>398</c:v>
                </c:pt>
                <c:pt idx="307">
                  <c:v>375</c:v>
                </c:pt>
                <c:pt idx="308">
                  <c:v>460</c:v>
                </c:pt>
                <c:pt idx="309">
                  <c:v>414</c:v>
                </c:pt>
                <c:pt idx="310">
                  <c:v>474</c:v>
                </c:pt>
                <c:pt idx="311">
                  <c:v>428</c:v>
                </c:pt>
                <c:pt idx="312">
                  <c:v>448</c:v>
                </c:pt>
                <c:pt idx="313">
                  <c:v>336</c:v>
                </c:pt>
                <c:pt idx="314">
                  <c:v>360</c:v>
                </c:pt>
                <c:pt idx="315">
                  <c:v>435</c:v>
                </c:pt>
                <c:pt idx="316">
                  <c:v>482</c:v>
                </c:pt>
                <c:pt idx="317">
                  <c:v>473</c:v>
                </c:pt>
                <c:pt idx="318">
                  <c:v>436</c:v>
                </c:pt>
                <c:pt idx="319">
                  <c:v>441</c:v>
                </c:pt>
                <c:pt idx="320">
                  <c:v>332</c:v>
                </c:pt>
                <c:pt idx="321">
                  <c:v>361</c:v>
                </c:pt>
                <c:pt idx="322">
                  <c:v>526</c:v>
                </c:pt>
                <c:pt idx="323">
                  <c:v>449</c:v>
                </c:pt>
                <c:pt idx="324">
                  <c:v>445</c:v>
                </c:pt>
                <c:pt idx="325">
                  <c:v>453</c:v>
                </c:pt>
                <c:pt idx="326">
                  <c:v>434</c:v>
                </c:pt>
                <c:pt idx="327">
                  <c:v>399</c:v>
                </c:pt>
                <c:pt idx="328">
                  <c:v>423</c:v>
                </c:pt>
                <c:pt idx="329">
                  <c:v>483</c:v>
                </c:pt>
                <c:pt idx="330">
                  <c:v>472</c:v>
                </c:pt>
                <c:pt idx="331">
                  <c:v>478</c:v>
                </c:pt>
                <c:pt idx="332">
                  <c:v>421</c:v>
                </c:pt>
                <c:pt idx="333">
                  <c:v>439</c:v>
                </c:pt>
                <c:pt idx="334">
                  <c:v>373</c:v>
                </c:pt>
                <c:pt idx="335">
                  <c:v>378</c:v>
                </c:pt>
                <c:pt idx="336">
                  <c:v>443</c:v>
                </c:pt>
                <c:pt idx="337">
                  <c:v>523</c:v>
                </c:pt>
                <c:pt idx="338">
                  <c:v>436</c:v>
                </c:pt>
                <c:pt idx="339">
                  <c:v>444</c:v>
                </c:pt>
                <c:pt idx="340">
                  <c:v>465</c:v>
                </c:pt>
                <c:pt idx="341">
                  <c:v>418</c:v>
                </c:pt>
                <c:pt idx="342">
                  <c:v>404</c:v>
                </c:pt>
                <c:pt idx="343">
                  <c:v>539</c:v>
                </c:pt>
                <c:pt idx="344">
                  <c:v>501</c:v>
                </c:pt>
                <c:pt idx="345">
                  <c:v>511</c:v>
                </c:pt>
                <c:pt idx="346">
                  <c:v>464</c:v>
                </c:pt>
                <c:pt idx="347">
                  <c:v>421</c:v>
                </c:pt>
                <c:pt idx="348">
                  <c:v>389</c:v>
                </c:pt>
                <c:pt idx="349">
                  <c:v>401</c:v>
                </c:pt>
                <c:pt idx="350">
                  <c:v>556</c:v>
                </c:pt>
                <c:pt idx="351">
                  <c:v>523</c:v>
                </c:pt>
                <c:pt idx="352">
                  <c:v>494</c:v>
                </c:pt>
                <c:pt idx="353">
                  <c:v>487</c:v>
                </c:pt>
                <c:pt idx="354">
                  <c:v>464</c:v>
                </c:pt>
                <c:pt idx="355">
                  <c:v>392</c:v>
                </c:pt>
                <c:pt idx="356">
                  <c:v>372</c:v>
                </c:pt>
                <c:pt idx="357">
                  <c:v>477</c:v>
                </c:pt>
                <c:pt idx="358">
                  <c:v>497</c:v>
                </c:pt>
                <c:pt idx="359">
                  <c:v>514</c:v>
                </c:pt>
                <c:pt idx="360">
                  <c:v>447</c:v>
                </c:pt>
                <c:pt idx="361">
                  <c:v>444</c:v>
                </c:pt>
                <c:pt idx="362">
                  <c:v>381</c:v>
                </c:pt>
                <c:pt idx="363">
                  <c:v>378</c:v>
                </c:pt>
                <c:pt idx="364">
                  <c:v>502</c:v>
                </c:pt>
                <c:pt idx="365">
                  <c:v>485</c:v>
                </c:pt>
                <c:pt idx="366">
                  <c:v>542</c:v>
                </c:pt>
                <c:pt idx="367">
                  <c:v>508</c:v>
                </c:pt>
                <c:pt idx="368">
                  <c:v>515</c:v>
                </c:pt>
                <c:pt idx="369">
                  <c:v>446</c:v>
                </c:pt>
                <c:pt idx="370">
                  <c:v>434</c:v>
                </c:pt>
                <c:pt idx="371">
                  <c:v>508</c:v>
                </c:pt>
                <c:pt idx="372">
                  <c:v>487</c:v>
                </c:pt>
                <c:pt idx="373">
                  <c:v>483</c:v>
                </c:pt>
                <c:pt idx="374">
                  <c:v>489</c:v>
                </c:pt>
                <c:pt idx="375">
                  <c:v>432</c:v>
                </c:pt>
                <c:pt idx="376">
                  <c:v>376</c:v>
                </c:pt>
                <c:pt idx="377">
                  <c:v>365</c:v>
                </c:pt>
                <c:pt idx="378">
                  <c:v>512</c:v>
                </c:pt>
                <c:pt idx="379">
                  <c:v>494</c:v>
                </c:pt>
                <c:pt idx="380">
                  <c:v>480</c:v>
                </c:pt>
                <c:pt idx="381">
                  <c:v>494</c:v>
                </c:pt>
                <c:pt idx="382">
                  <c:v>448</c:v>
                </c:pt>
                <c:pt idx="383">
                  <c:v>439</c:v>
                </c:pt>
                <c:pt idx="384">
                  <c:v>437</c:v>
                </c:pt>
                <c:pt idx="385">
                  <c:v>531</c:v>
                </c:pt>
                <c:pt idx="386">
                  <c:v>521</c:v>
                </c:pt>
                <c:pt idx="387">
                  <c:v>468</c:v>
                </c:pt>
                <c:pt idx="388">
                  <c:v>491</c:v>
                </c:pt>
                <c:pt idx="389">
                  <c:v>455</c:v>
                </c:pt>
                <c:pt idx="390">
                  <c:v>442</c:v>
                </c:pt>
                <c:pt idx="391">
                  <c:v>408</c:v>
                </c:pt>
                <c:pt idx="392">
                  <c:v>526</c:v>
                </c:pt>
                <c:pt idx="393">
                  <c:v>505</c:v>
                </c:pt>
                <c:pt idx="394">
                  <c:v>447</c:v>
                </c:pt>
                <c:pt idx="395">
                  <c:v>460</c:v>
                </c:pt>
                <c:pt idx="396">
                  <c:v>514</c:v>
                </c:pt>
                <c:pt idx="397">
                  <c:v>455</c:v>
                </c:pt>
                <c:pt idx="398">
                  <c:v>426</c:v>
                </c:pt>
                <c:pt idx="399">
                  <c:v>476</c:v>
                </c:pt>
                <c:pt idx="400">
                  <c:v>490</c:v>
                </c:pt>
                <c:pt idx="401">
                  <c:v>528</c:v>
                </c:pt>
                <c:pt idx="402">
                  <c:v>474</c:v>
                </c:pt>
                <c:pt idx="403">
                  <c:v>445</c:v>
                </c:pt>
                <c:pt idx="404">
                  <c:v>389</c:v>
                </c:pt>
                <c:pt idx="405">
                  <c:v>420</c:v>
                </c:pt>
                <c:pt idx="406">
                  <c:v>559</c:v>
                </c:pt>
                <c:pt idx="407">
                  <c:v>619</c:v>
                </c:pt>
                <c:pt idx="408">
                  <c:v>485</c:v>
                </c:pt>
                <c:pt idx="409">
                  <c:v>558</c:v>
                </c:pt>
                <c:pt idx="410">
                  <c:v>524</c:v>
                </c:pt>
                <c:pt idx="411">
                  <c:v>455</c:v>
                </c:pt>
                <c:pt idx="412">
                  <c:v>443</c:v>
                </c:pt>
                <c:pt idx="413">
                  <c:v>507</c:v>
                </c:pt>
                <c:pt idx="414">
                  <c:v>522</c:v>
                </c:pt>
                <c:pt idx="415">
                  <c:v>474</c:v>
                </c:pt>
                <c:pt idx="416">
                  <c:v>464</c:v>
                </c:pt>
                <c:pt idx="417">
                  <c:v>405</c:v>
                </c:pt>
                <c:pt idx="418">
                  <c:v>399</c:v>
                </c:pt>
                <c:pt idx="419">
                  <c:v>365</c:v>
                </c:pt>
                <c:pt idx="420">
                  <c:v>454</c:v>
                </c:pt>
                <c:pt idx="421">
                  <c:v>444</c:v>
                </c:pt>
                <c:pt idx="422">
                  <c:v>436</c:v>
                </c:pt>
                <c:pt idx="423">
                  <c:v>317</c:v>
                </c:pt>
                <c:pt idx="424">
                  <c:v>375</c:v>
                </c:pt>
                <c:pt idx="425">
                  <c:v>385</c:v>
                </c:pt>
                <c:pt idx="426">
                  <c:v>410</c:v>
                </c:pt>
                <c:pt idx="427">
                  <c:v>517</c:v>
                </c:pt>
                <c:pt idx="428">
                  <c:v>454</c:v>
                </c:pt>
                <c:pt idx="429">
                  <c:v>500</c:v>
                </c:pt>
                <c:pt idx="430">
                  <c:v>455</c:v>
                </c:pt>
                <c:pt idx="431">
                  <c:v>465</c:v>
                </c:pt>
                <c:pt idx="432">
                  <c:v>399</c:v>
                </c:pt>
                <c:pt idx="433">
                  <c:v>413</c:v>
                </c:pt>
                <c:pt idx="434">
                  <c:v>536</c:v>
                </c:pt>
                <c:pt idx="435">
                  <c:v>466</c:v>
                </c:pt>
                <c:pt idx="436">
                  <c:v>508</c:v>
                </c:pt>
                <c:pt idx="437">
                  <c:v>546</c:v>
                </c:pt>
                <c:pt idx="438">
                  <c:v>498</c:v>
                </c:pt>
                <c:pt idx="439">
                  <c:v>458</c:v>
                </c:pt>
                <c:pt idx="440">
                  <c:v>466</c:v>
                </c:pt>
                <c:pt idx="441">
                  <c:v>452</c:v>
                </c:pt>
                <c:pt idx="442">
                  <c:v>476</c:v>
                </c:pt>
                <c:pt idx="443">
                  <c:v>537</c:v>
                </c:pt>
                <c:pt idx="444">
                  <c:v>448</c:v>
                </c:pt>
                <c:pt idx="445">
                  <c:v>486</c:v>
                </c:pt>
                <c:pt idx="446">
                  <c:v>407</c:v>
                </c:pt>
                <c:pt idx="447">
                  <c:v>397</c:v>
                </c:pt>
                <c:pt idx="448">
                  <c:v>467</c:v>
                </c:pt>
                <c:pt idx="449">
                  <c:v>437</c:v>
                </c:pt>
                <c:pt idx="450">
                  <c:v>373</c:v>
                </c:pt>
                <c:pt idx="451">
                  <c:v>435</c:v>
                </c:pt>
                <c:pt idx="452">
                  <c:v>456</c:v>
                </c:pt>
                <c:pt idx="453">
                  <c:v>450</c:v>
                </c:pt>
                <c:pt idx="454">
                  <c:v>418</c:v>
                </c:pt>
                <c:pt idx="455">
                  <c:v>487</c:v>
                </c:pt>
                <c:pt idx="456">
                  <c:v>457</c:v>
                </c:pt>
                <c:pt idx="457">
                  <c:v>469</c:v>
                </c:pt>
                <c:pt idx="458">
                  <c:v>491</c:v>
                </c:pt>
                <c:pt idx="459">
                  <c:v>490</c:v>
                </c:pt>
                <c:pt idx="460">
                  <c:v>446</c:v>
                </c:pt>
                <c:pt idx="461">
                  <c:v>383</c:v>
                </c:pt>
                <c:pt idx="462">
                  <c:v>520</c:v>
                </c:pt>
                <c:pt idx="463">
                  <c:v>512</c:v>
                </c:pt>
                <c:pt idx="464">
                  <c:v>500</c:v>
                </c:pt>
                <c:pt idx="465">
                  <c:v>512</c:v>
                </c:pt>
                <c:pt idx="466">
                  <c:v>497</c:v>
                </c:pt>
                <c:pt idx="467">
                  <c:v>499</c:v>
                </c:pt>
                <c:pt idx="468">
                  <c:v>466</c:v>
                </c:pt>
                <c:pt idx="469">
                  <c:v>520</c:v>
                </c:pt>
                <c:pt idx="470">
                  <c:v>527</c:v>
                </c:pt>
                <c:pt idx="471">
                  <c:v>552</c:v>
                </c:pt>
                <c:pt idx="472">
                  <c:v>490</c:v>
                </c:pt>
                <c:pt idx="473">
                  <c:v>501</c:v>
                </c:pt>
                <c:pt idx="474">
                  <c:v>461</c:v>
                </c:pt>
                <c:pt idx="475">
                  <c:v>387</c:v>
                </c:pt>
                <c:pt idx="476">
                  <c:v>527</c:v>
                </c:pt>
                <c:pt idx="477">
                  <c:v>504</c:v>
                </c:pt>
                <c:pt idx="478">
                  <c:v>526</c:v>
                </c:pt>
                <c:pt idx="479">
                  <c:v>493</c:v>
                </c:pt>
                <c:pt idx="480">
                  <c:v>450</c:v>
                </c:pt>
                <c:pt idx="481">
                  <c:v>406</c:v>
                </c:pt>
                <c:pt idx="482">
                  <c:v>393</c:v>
                </c:pt>
                <c:pt idx="483">
                  <c:v>468</c:v>
                </c:pt>
                <c:pt idx="484">
                  <c:v>517</c:v>
                </c:pt>
                <c:pt idx="485">
                  <c:v>470</c:v>
                </c:pt>
                <c:pt idx="486">
                  <c:v>466</c:v>
                </c:pt>
                <c:pt idx="487">
                  <c:v>489</c:v>
                </c:pt>
                <c:pt idx="488">
                  <c:v>407</c:v>
                </c:pt>
                <c:pt idx="489">
                  <c:v>361</c:v>
                </c:pt>
                <c:pt idx="490">
                  <c:v>535</c:v>
                </c:pt>
                <c:pt idx="491">
                  <c:v>525</c:v>
                </c:pt>
                <c:pt idx="492">
                  <c:v>540</c:v>
                </c:pt>
                <c:pt idx="493">
                  <c:v>522</c:v>
                </c:pt>
                <c:pt idx="494">
                  <c:v>482</c:v>
                </c:pt>
                <c:pt idx="495">
                  <c:v>425</c:v>
                </c:pt>
                <c:pt idx="496">
                  <c:v>439</c:v>
                </c:pt>
                <c:pt idx="497">
                  <c:v>534</c:v>
                </c:pt>
                <c:pt idx="498">
                  <c:v>550</c:v>
                </c:pt>
                <c:pt idx="499">
                  <c:v>514</c:v>
                </c:pt>
                <c:pt idx="500">
                  <c:v>503</c:v>
                </c:pt>
                <c:pt idx="501">
                  <c:v>430</c:v>
                </c:pt>
                <c:pt idx="502">
                  <c:v>431</c:v>
                </c:pt>
                <c:pt idx="503">
                  <c:v>436</c:v>
                </c:pt>
                <c:pt idx="504">
                  <c:v>443</c:v>
                </c:pt>
                <c:pt idx="505">
                  <c:v>530</c:v>
                </c:pt>
                <c:pt idx="506">
                  <c:v>503</c:v>
                </c:pt>
                <c:pt idx="507">
                  <c:v>510</c:v>
                </c:pt>
                <c:pt idx="508">
                  <c:v>485</c:v>
                </c:pt>
                <c:pt idx="509">
                  <c:v>408</c:v>
                </c:pt>
                <c:pt idx="510">
                  <c:v>374</c:v>
                </c:pt>
                <c:pt idx="511">
                  <c:v>499</c:v>
                </c:pt>
                <c:pt idx="512">
                  <c:v>484</c:v>
                </c:pt>
                <c:pt idx="513">
                  <c:v>501</c:v>
                </c:pt>
                <c:pt idx="514">
                  <c:v>490</c:v>
                </c:pt>
                <c:pt idx="515">
                  <c:v>460</c:v>
                </c:pt>
                <c:pt idx="516">
                  <c:v>433</c:v>
                </c:pt>
                <c:pt idx="517">
                  <c:v>383</c:v>
                </c:pt>
                <c:pt idx="518">
                  <c:v>550</c:v>
                </c:pt>
                <c:pt idx="519">
                  <c:v>575</c:v>
                </c:pt>
                <c:pt idx="520">
                  <c:v>515</c:v>
                </c:pt>
                <c:pt idx="521">
                  <c:v>545</c:v>
                </c:pt>
                <c:pt idx="522">
                  <c:v>518</c:v>
                </c:pt>
                <c:pt idx="523">
                  <c:v>417</c:v>
                </c:pt>
                <c:pt idx="524">
                  <c:v>441</c:v>
                </c:pt>
                <c:pt idx="525">
                  <c:v>511</c:v>
                </c:pt>
                <c:pt idx="526">
                  <c:v>540</c:v>
                </c:pt>
                <c:pt idx="527">
                  <c:v>471</c:v>
                </c:pt>
                <c:pt idx="528">
                  <c:v>489</c:v>
                </c:pt>
                <c:pt idx="529">
                  <c:v>475</c:v>
                </c:pt>
                <c:pt idx="530">
                  <c:v>397</c:v>
                </c:pt>
                <c:pt idx="531">
                  <c:v>416</c:v>
                </c:pt>
                <c:pt idx="532">
                  <c:v>570</c:v>
                </c:pt>
                <c:pt idx="533">
                  <c:v>479</c:v>
                </c:pt>
                <c:pt idx="534">
                  <c:v>467</c:v>
                </c:pt>
                <c:pt idx="535">
                  <c:v>458</c:v>
                </c:pt>
                <c:pt idx="536">
                  <c:v>471</c:v>
                </c:pt>
                <c:pt idx="537">
                  <c:v>398</c:v>
                </c:pt>
                <c:pt idx="538">
                  <c:v>460</c:v>
                </c:pt>
                <c:pt idx="539">
                  <c:v>484</c:v>
                </c:pt>
                <c:pt idx="540">
                  <c:v>476</c:v>
                </c:pt>
                <c:pt idx="541">
                  <c:v>473</c:v>
                </c:pt>
                <c:pt idx="542">
                  <c:v>509</c:v>
                </c:pt>
                <c:pt idx="543">
                  <c:v>500</c:v>
                </c:pt>
                <c:pt idx="544">
                  <c:v>407</c:v>
                </c:pt>
                <c:pt idx="545">
                  <c:v>404</c:v>
                </c:pt>
                <c:pt idx="546">
                  <c:v>529</c:v>
                </c:pt>
                <c:pt idx="547">
                  <c:v>520</c:v>
                </c:pt>
                <c:pt idx="548">
                  <c:v>464</c:v>
                </c:pt>
                <c:pt idx="549">
                  <c:v>530</c:v>
                </c:pt>
                <c:pt idx="550">
                  <c:v>476</c:v>
                </c:pt>
                <c:pt idx="551">
                  <c:v>431</c:v>
                </c:pt>
                <c:pt idx="552">
                  <c:v>441</c:v>
                </c:pt>
                <c:pt idx="553">
                  <c:v>531</c:v>
                </c:pt>
                <c:pt idx="554">
                  <c:v>518</c:v>
                </c:pt>
                <c:pt idx="555">
                  <c:v>542</c:v>
                </c:pt>
                <c:pt idx="556">
                  <c:v>506</c:v>
                </c:pt>
                <c:pt idx="557">
                  <c:v>460</c:v>
                </c:pt>
                <c:pt idx="558">
                  <c:v>436</c:v>
                </c:pt>
                <c:pt idx="559">
                  <c:v>409</c:v>
                </c:pt>
                <c:pt idx="560">
                  <c:v>579</c:v>
                </c:pt>
                <c:pt idx="561">
                  <c:v>488</c:v>
                </c:pt>
                <c:pt idx="562">
                  <c:v>535</c:v>
                </c:pt>
                <c:pt idx="563">
                  <c:v>516</c:v>
                </c:pt>
                <c:pt idx="564">
                  <c:v>450</c:v>
                </c:pt>
                <c:pt idx="565">
                  <c:v>403</c:v>
                </c:pt>
                <c:pt idx="566">
                  <c:v>388</c:v>
                </c:pt>
                <c:pt idx="567">
                  <c:v>527</c:v>
                </c:pt>
                <c:pt idx="568">
                  <c:v>519</c:v>
                </c:pt>
                <c:pt idx="569">
                  <c:v>545</c:v>
                </c:pt>
                <c:pt idx="570">
                  <c:v>488</c:v>
                </c:pt>
                <c:pt idx="571">
                  <c:v>420</c:v>
                </c:pt>
                <c:pt idx="572">
                  <c:v>400</c:v>
                </c:pt>
                <c:pt idx="573">
                  <c:v>390</c:v>
                </c:pt>
                <c:pt idx="574">
                  <c:v>585</c:v>
                </c:pt>
                <c:pt idx="575">
                  <c:v>502</c:v>
                </c:pt>
                <c:pt idx="576">
                  <c:v>519</c:v>
                </c:pt>
                <c:pt idx="577">
                  <c:v>523</c:v>
                </c:pt>
                <c:pt idx="578">
                  <c:v>492</c:v>
                </c:pt>
                <c:pt idx="579">
                  <c:v>417</c:v>
                </c:pt>
                <c:pt idx="580">
                  <c:v>453</c:v>
                </c:pt>
                <c:pt idx="581">
                  <c:v>579</c:v>
                </c:pt>
                <c:pt idx="582">
                  <c:v>503</c:v>
                </c:pt>
                <c:pt idx="583">
                  <c:v>494</c:v>
                </c:pt>
                <c:pt idx="584">
                  <c:v>563</c:v>
                </c:pt>
                <c:pt idx="585">
                  <c:v>506</c:v>
                </c:pt>
                <c:pt idx="586">
                  <c:v>405</c:v>
                </c:pt>
                <c:pt idx="587">
                  <c:v>401</c:v>
                </c:pt>
                <c:pt idx="588">
                  <c:v>577</c:v>
                </c:pt>
                <c:pt idx="589">
                  <c:v>488</c:v>
                </c:pt>
                <c:pt idx="590">
                  <c:v>544</c:v>
                </c:pt>
                <c:pt idx="591">
                  <c:v>503</c:v>
                </c:pt>
                <c:pt idx="592">
                  <c:v>451</c:v>
                </c:pt>
                <c:pt idx="593">
                  <c:v>432</c:v>
                </c:pt>
                <c:pt idx="594">
                  <c:v>437</c:v>
                </c:pt>
                <c:pt idx="595">
                  <c:v>585</c:v>
                </c:pt>
                <c:pt idx="596">
                  <c:v>567</c:v>
                </c:pt>
                <c:pt idx="597">
                  <c:v>577</c:v>
                </c:pt>
                <c:pt idx="598">
                  <c:v>537</c:v>
                </c:pt>
                <c:pt idx="599">
                  <c:v>467</c:v>
                </c:pt>
                <c:pt idx="600">
                  <c:v>404</c:v>
                </c:pt>
                <c:pt idx="601">
                  <c:v>428</c:v>
                </c:pt>
                <c:pt idx="602">
                  <c:v>439</c:v>
                </c:pt>
                <c:pt idx="603">
                  <c:v>575</c:v>
                </c:pt>
                <c:pt idx="604">
                  <c:v>521</c:v>
                </c:pt>
                <c:pt idx="605">
                  <c:v>535</c:v>
                </c:pt>
                <c:pt idx="606">
                  <c:v>502</c:v>
                </c:pt>
                <c:pt idx="607">
                  <c:v>459</c:v>
                </c:pt>
                <c:pt idx="608">
                  <c:v>445</c:v>
                </c:pt>
                <c:pt idx="609">
                  <c:v>565</c:v>
                </c:pt>
                <c:pt idx="610">
                  <c:v>545</c:v>
                </c:pt>
                <c:pt idx="611">
                  <c:v>517</c:v>
                </c:pt>
                <c:pt idx="612">
                  <c:v>504</c:v>
                </c:pt>
                <c:pt idx="613">
                  <c:v>490</c:v>
                </c:pt>
                <c:pt idx="614">
                  <c:v>449</c:v>
                </c:pt>
                <c:pt idx="615">
                  <c:v>418</c:v>
                </c:pt>
                <c:pt idx="616">
                  <c:v>544</c:v>
                </c:pt>
                <c:pt idx="617">
                  <c:v>575</c:v>
                </c:pt>
                <c:pt idx="618">
                  <c:v>577</c:v>
                </c:pt>
                <c:pt idx="619">
                  <c:v>527</c:v>
                </c:pt>
                <c:pt idx="620">
                  <c:v>512</c:v>
                </c:pt>
                <c:pt idx="621">
                  <c:v>376</c:v>
                </c:pt>
                <c:pt idx="622">
                  <c:v>412</c:v>
                </c:pt>
                <c:pt idx="623">
                  <c:v>523</c:v>
                </c:pt>
                <c:pt idx="624">
                  <c:v>579</c:v>
                </c:pt>
                <c:pt idx="625">
                  <c:v>511</c:v>
                </c:pt>
                <c:pt idx="626">
                  <c:v>568</c:v>
                </c:pt>
                <c:pt idx="627">
                  <c:v>457</c:v>
                </c:pt>
                <c:pt idx="628">
                  <c:v>417</c:v>
                </c:pt>
                <c:pt idx="629">
                  <c:v>410</c:v>
                </c:pt>
                <c:pt idx="630">
                  <c:v>542</c:v>
                </c:pt>
                <c:pt idx="631">
                  <c:v>515</c:v>
                </c:pt>
                <c:pt idx="632">
                  <c:v>539</c:v>
                </c:pt>
                <c:pt idx="633">
                  <c:v>491</c:v>
                </c:pt>
                <c:pt idx="634">
                  <c:v>509</c:v>
                </c:pt>
                <c:pt idx="635">
                  <c:v>429</c:v>
                </c:pt>
                <c:pt idx="636">
                  <c:v>445</c:v>
                </c:pt>
                <c:pt idx="637">
                  <c:v>590</c:v>
                </c:pt>
                <c:pt idx="638">
                  <c:v>577</c:v>
                </c:pt>
                <c:pt idx="639">
                  <c:v>498</c:v>
                </c:pt>
                <c:pt idx="640">
                  <c:v>413</c:v>
                </c:pt>
                <c:pt idx="641">
                  <c:v>392</c:v>
                </c:pt>
                <c:pt idx="642">
                  <c:v>429</c:v>
                </c:pt>
                <c:pt idx="643">
                  <c:v>374</c:v>
                </c:pt>
                <c:pt idx="644">
                  <c:v>535</c:v>
                </c:pt>
                <c:pt idx="645">
                  <c:v>542</c:v>
                </c:pt>
                <c:pt idx="646">
                  <c:v>498</c:v>
                </c:pt>
                <c:pt idx="647">
                  <c:v>549</c:v>
                </c:pt>
                <c:pt idx="648">
                  <c:v>483</c:v>
                </c:pt>
                <c:pt idx="649">
                  <c:v>419</c:v>
                </c:pt>
                <c:pt idx="650">
                  <c:v>424</c:v>
                </c:pt>
                <c:pt idx="651">
                  <c:v>564</c:v>
                </c:pt>
                <c:pt idx="652">
                  <c:v>486</c:v>
                </c:pt>
                <c:pt idx="653">
                  <c:v>561</c:v>
                </c:pt>
                <c:pt idx="654">
                  <c:v>488</c:v>
                </c:pt>
                <c:pt idx="655">
                  <c:v>513</c:v>
                </c:pt>
                <c:pt idx="656">
                  <c:v>423</c:v>
                </c:pt>
                <c:pt idx="657">
                  <c:v>421</c:v>
                </c:pt>
                <c:pt idx="658">
                  <c:v>577</c:v>
                </c:pt>
                <c:pt idx="659">
                  <c:v>578</c:v>
                </c:pt>
                <c:pt idx="660">
                  <c:v>535</c:v>
                </c:pt>
                <c:pt idx="661">
                  <c:v>540</c:v>
                </c:pt>
                <c:pt idx="662">
                  <c:v>562</c:v>
                </c:pt>
                <c:pt idx="663">
                  <c:v>396</c:v>
                </c:pt>
                <c:pt idx="664">
                  <c:v>396</c:v>
                </c:pt>
                <c:pt idx="665">
                  <c:v>546</c:v>
                </c:pt>
                <c:pt idx="666">
                  <c:v>531</c:v>
                </c:pt>
                <c:pt idx="667">
                  <c:v>510</c:v>
                </c:pt>
                <c:pt idx="668">
                  <c:v>506</c:v>
                </c:pt>
                <c:pt idx="669">
                  <c:v>468</c:v>
                </c:pt>
                <c:pt idx="670">
                  <c:v>425</c:v>
                </c:pt>
                <c:pt idx="671">
                  <c:v>393</c:v>
                </c:pt>
                <c:pt idx="672">
                  <c:v>548</c:v>
                </c:pt>
                <c:pt idx="673">
                  <c:v>551</c:v>
                </c:pt>
                <c:pt idx="674">
                  <c:v>571</c:v>
                </c:pt>
                <c:pt idx="675">
                  <c:v>556</c:v>
                </c:pt>
                <c:pt idx="676">
                  <c:v>525</c:v>
                </c:pt>
                <c:pt idx="677">
                  <c:v>435</c:v>
                </c:pt>
                <c:pt idx="678">
                  <c:v>383</c:v>
                </c:pt>
                <c:pt idx="679">
                  <c:v>496</c:v>
                </c:pt>
                <c:pt idx="680">
                  <c:v>554</c:v>
                </c:pt>
                <c:pt idx="681">
                  <c:v>610</c:v>
                </c:pt>
                <c:pt idx="682">
                  <c:v>649</c:v>
                </c:pt>
                <c:pt idx="683">
                  <c:v>519</c:v>
                </c:pt>
                <c:pt idx="684">
                  <c:v>417</c:v>
                </c:pt>
                <c:pt idx="685">
                  <c:v>434</c:v>
                </c:pt>
                <c:pt idx="686">
                  <c:v>553</c:v>
                </c:pt>
                <c:pt idx="687">
                  <c:v>557</c:v>
                </c:pt>
                <c:pt idx="688">
                  <c:v>530</c:v>
                </c:pt>
                <c:pt idx="689">
                  <c:v>586</c:v>
                </c:pt>
                <c:pt idx="690">
                  <c:v>538</c:v>
                </c:pt>
                <c:pt idx="691">
                  <c:v>412</c:v>
                </c:pt>
                <c:pt idx="692">
                  <c:v>431</c:v>
                </c:pt>
                <c:pt idx="693">
                  <c:v>523</c:v>
                </c:pt>
                <c:pt idx="694">
                  <c:v>573</c:v>
                </c:pt>
                <c:pt idx="695">
                  <c:v>501</c:v>
                </c:pt>
                <c:pt idx="696">
                  <c:v>476</c:v>
                </c:pt>
                <c:pt idx="697">
                  <c:v>469</c:v>
                </c:pt>
                <c:pt idx="698">
                  <c:v>445</c:v>
                </c:pt>
                <c:pt idx="699">
                  <c:v>400</c:v>
                </c:pt>
                <c:pt idx="700">
                  <c:v>425</c:v>
                </c:pt>
                <c:pt idx="701">
                  <c:v>509</c:v>
                </c:pt>
                <c:pt idx="702">
                  <c:v>547</c:v>
                </c:pt>
                <c:pt idx="703">
                  <c:v>517</c:v>
                </c:pt>
                <c:pt idx="704">
                  <c:v>495</c:v>
                </c:pt>
                <c:pt idx="705">
                  <c:v>366</c:v>
                </c:pt>
                <c:pt idx="706">
                  <c:v>419</c:v>
                </c:pt>
                <c:pt idx="707">
                  <c:v>540</c:v>
                </c:pt>
                <c:pt idx="708">
                  <c:v>564</c:v>
                </c:pt>
                <c:pt idx="709">
                  <c:v>517</c:v>
                </c:pt>
                <c:pt idx="710">
                  <c:v>549</c:v>
                </c:pt>
                <c:pt idx="711">
                  <c:v>474</c:v>
                </c:pt>
                <c:pt idx="712">
                  <c:v>466</c:v>
                </c:pt>
                <c:pt idx="713">
                  <c:v>396</c:v>
                </c:pt>
                <c:pt idx="714">
                  <c:v>547</c:v>
                </c:pt>
                <c:pt idx="715">
                  <c:v>566</c:v>
                </c:pt>
                <c:pt idx="716">
                  <c:v>470</c:v>
                </c:pt>
                <c:pt idx="717">
                  <c:v>509</c:v>
                </c:pt>
                <c:pt idx="718">
                  <c:v>515</c:v>
                </c:pt>
                <c:pt idx="719">
                  <c:v>432</c:v>
                </c:pt>
                <c:pt idx="720">
                  <c:v>449</c:v>
                </c:pt>
                <c:pt idx="721">
                  <c:v>575</c:v>
                </c:pt>
                <c:pt idx="722">
                  <c:v>557</c:v>
                </c:pt>
                <c:pt idx="723">
                  <c:v>532</c:v>
                </c:pt>
                <c:pt idx="724">
                  <c:v>560</c:v>
                </c:pt>
                <c:pt idx="725">
                  <c:v>541</c:v>
                </c:pt>
                <c:pt idx="726">
                  <c:v>429</c:v>
                </c:pt>
                <c:pt idx="727">
                  <c:v>371</c:v>
                </c:pt>
                <c:pt idx="728">
                  <c:v>560</c:v>
                </c:pt>
                <c:pt idx="729">
                  <c:v>541</c:v>
                </c:pt>
                <c:pt idx="730">
                  <c:v>475</c:v>
                </c:pt>
                <c:pt idx="731">
                  <c:v>540</c:v>
                </c:pt>
                <c:pt idx="732">
                  <c:v>493</c:v>
                </c:pt>
                <c:pt idx="733">
                  <c:v>405</c:v>
                </c:pt>
                <c:pt idx="734">
                  <c:v>427</c:v>
                </c:pt>
                <c:pt idx="735">
                  <c:v>536</c:v>
                </c:pt>
                <c:pt idx="736">
                  <c:v>526</c:v>
                </c:pt>
                <c:pt idx="737">
                  <c:v>526</c:v>
                </c:pt>
                <c:pt idx="738">
                  <c:v>533</c:v>
                </c:pt>
                <c:pt idx="739">
                  <c:v>516</c:v>
                </c:pt>
                <c:pt idx="740">
                  <c:v>435</c:v>
                </c:pt>
                <c:pt idx="741">
                  <c:v>424</c:v>
                </c:pt>
                <c:pt idx="742">
                  <c:v>502</c:v>
                </c:pt>
                <c:pt idx="743">
                  <c:v>481</c:v>
                </c:pt>
                <c:pt idx="744">
                  <c:v>538</c:v>
                </c:pt>
                <c:pt idx="745">
                  <c:v>556</c:v>
                </c:pt>
                <c:pt idx="746">
                  <c:v>559</c:v>
                </c:pt>
                <c:pt idx="747">
                  <c:v>435</c:v>
                </c:pt>
                <c:pt idx="748">
                  <c:v>425</c:v>
                </c:pt>
                <c:pt idx="749">
                  <c:v>607</c:v>
                </c:pt>
                <c:pt idx="750">
                  <c:v>599</c:v>
                </c:pt>
                <c:pt idx="751">
                  <c:v>572</c:v>
                </c:pt>
                <c:pt idx="752">
                  <c:v>578</c:v>
                </c:pt>
                <c:pt idx="753">
                  <c:v>494</c:v>
                </c:pt>
                <c:pt idx="754">
                  <c:v>450</c:v>
                </c:pt>
                <c:pt idx="755">
                  <c:v>430</c:v>
                </c:pt>
                <c:pt idx="756">
                  <c:v>668</c:v>
                </c:pt>
                <c:pt idx="757">
                  <c:v>570</c:v>
                </c:pt>
                <c:pt idx="758">
                  <c:v>524</c:v>
                </c:pt>
                <c:pt idx="759">
                  <c:v>524</c:v>
                </c:pt>
                <c:pt idx="760">
                  <c:v>519</c:v>
                </c:pt>
                <c:pt idx="761">
                  <c:v>411</c:v>
                </c:pt>
                <c:pt idx="762">
                  <c:v>421</c:v>
                </c:pt>
                <c:pt idx="763">
                  <c:v>595</c:v>
                </c:pt>
                <c:pt idx="764">
                  <c:v>528</c:v>
                </c:pt>
                <c:pt idx="765">
                  <c:v>531</c:v>
                </c:pt>
                <c:pt idx="766">
                  <c:v>605</c:v>
                </c:pt>
                <c:pt idx="767">
                  <c:v>559</c:v>
                </c:pt>
                <c:pt idx="768">
                  <c:v>485</c:v>
                </c:pt>
                <c:pt idx="769">
                  <c:v>414</c:v>
                </c:pt>
                <c:pt idx="770">
                  <c:v>552</c:v>
                </c:pt>
                <c:pt idx="771">
                  <c:v>481</c:v>
                </c:pt>
                <c:pt idx="772">
                  <c:v>563</c:v>
                </c:pt>
                <c:pt idx="773">
                  <c:v>581</c:v>
                </c:pt>
                <c:pt idx="774">
                  <c:v>568</c:v>
                </c:pt>
                <c:pt idx="775">
                  <c:v>422</c:v>
                </c:pt>
                <c:pt idx="776">
                  <c:v>414</c:v>
                </c:pt>
                <c:pt idx="777">
                  <c:v>654</c:v>
                </c:pt>
                <c:pt idx="778">
                  <c:v>600</c:v>
                </c:pt>
                <c:pt idx="779">
                  <c:v>553</c:v>
                </c:pt>
                <c:pt idx="780">
                  <c:v>590</c:v>
                </c:pt>
                <c:pt idx="781">
                  <c:v>524</c:v>
                </c:pt>
                <c:pt idx="782">
                  <c:v>397</c:v>
                </c:pt>
                <c:pt idx="783">
                  <c:v>411</c:v>
                </c:pt>
                <c:pt idx="784">
                  <c:v>591</c:v>
                </c:pt>
                <c:pt idx="785">
                  <c:v>509</c:v>
                </c:pt>
                <c:pt idx="786">
                  <c:v>511</c:v>
                </c:pt>
                <c:pt idx="787">
                  <c:v>316</c:v>
                </c:pt>
                <c:pt idx="788">
                  <c:v>429</c:v>
                </c:pt>
                <c:pt idx="789">
                  <c:v>355</c:v>
                </c:pt>
                <c:pt idx="790">
                  <c:v>412</c:v>
                </c:pt>
                <c:pt idx="791">
                  <c:v>576</c:v>
                </c:pt>
                <c:pt idx="792">
                  <c:v>576</c:v>
                </c:pt>
                <c:pt idx="793">
                  <c:v>535</c:v>
                </c:pt>
                <c:pt idx="794">
                  <c:v>522</c:v>
                </c:pt>
                <c:pt idx="795">
                  <c:v>489</c:v>
                </c:pt>
                <c:pt idx="796">
                  <c:v>434</c:v>
                </c:pt>
                <c:pt idx="797">
                  <c:v>393</c:v>
                </c:pt>
                <c:pt idx="798">
                  <c:v>536</c:v>
                </c:pt>
                <c:pt idx="799">
                  <c:v>532</c:v>
                </c:pt>
                <c:pt idx="800">
                  <c:v>494</c:v>
                </c:pt>
                <c:pt idx="801">
                  <c:v>466</c:v>
                </c:pt>
                <c:pt idx="802">
                  <c:v>440</c:v>
                </c:pt>
                <c:pt idx="803">
                  <c:v>394</c:v>
                </c:pt>
                <c:pt idx="804">
                  <c:v>398</c:v>
                </c:pt>
                <c:pt idx="805">
                  <c:v>535</c:v>
                </c:pt>
                <c:pt idx="806">
                  <c:v>519</c:v>
                </c:pt>
                <c:pt idx="807">
                  <c:v>531</c:v>
                </c:pt>
                <c:pt idx="808">
                  <c:v>509</c:v>
                </c:pt>
                <c:pt idx="809">
                  <c:v>414</c:v>
                </c:pt>
                <c:pt idx="810">
                  <c:v>419</c:v>
                </c:pt>
                <c:pt idx="811">
                  <c:v>381</c:v>
                </c:pt>
                <c:pt idx="812">
                  <c:v>552</c:v>
                </c:pt>
                <c:pt idx="813">
                  <c:v>503</c:v>
                </c:pt>
                <c:pt idx="814">
                  <c:v>400</c:v>
                </c:pt>
                <c:pt idx="815">
                  <c:v>351</c:v>
                </c:pt>
                <c:pt idx="816">
                  <c:v>404</c:v>
                </c:pt>
                <c:pt idx="817">
                  <c:v>364</c:v>
                </c:pt>
                <c:pt idx="818">
                  <c:v>398</c:v>
                </c:pt>
                <c:pt idx="819">
                  <c:v>518</c:v>
                </c:pt>
                <c:pt idx="820">
                  <c:v>509</c:v>
                </c:pt>
                <c:pt idx="821">
                  <c:v>419</c:v>
                </c:pt>
                <c:pt idx="822">
                  <c:v>360</c:v>
                </c:pt>
                <c:pt idx="823">
                  <c:v>420</c:v>
                </c:pt>
                <c:pt idx="824">
                  <c:v>429</c:v>
                </c:pt>
                <c:pt idx="825">
                  <c:v>421</c:v>
                </c:pt>
                <c:pt idx="826">
                  <c:v>559</c:v>
                </c:pt>
                <c:pt idx="827">
                  <c:v>571</c:v>
                </c:pt>
                <c:pt idx="828">
                  <c:v>481</c:v>
                </c:pt>
                <c:pt idx="829">
                  <c:v>530</c:v>
                </c:pt>
                <c:pt idx="830">
                  <c:v>513</c:v>
                </c:pt>
                <c:pt idx="831">
                  <c:v>441</c:v>
                </c:pt>
                <c:pt idx="832">
                  <c:v>417</c:v>
                </c:pt>
                <c:pt idx="833">
                  <c:v>544</c:v>
                </c:pt>
                <c:pt idx="834">
                  <c:v>577</c:v>
                </c:pt>
                <c:pt idx="835">
                  <c:v>577</c:v>
                </c:pt>
                <c:pt idx="836">
                  <c:v>480</c:v>
                </c:pt>
                <c:pt idx="837">
                  <c:v>481</c:v>
                </c:pt>
                <c:pt idx="838">
                  <c:v>430</c:v>
                </c:pt>
                <c:pt idx="839">
                  <c:v>423</c:v>
                </c:pt>
                <c:pt idx="840">
                  <c:v>484</c:v>
                </c:pt>
                <c:pt idx="841">
                  <c:v>552</c:v>
                </c:pt>
                <c:pt idx="842">
                  <c:v>523</c:v>
                </c:pt>
                <c:pt idx="843">
                  <c:v>564</c:v>
                </c:pt>
                <c:pt idx="844">
                  <c:v>482</c:v>
                </c:pt>
                <c:pt idx="845">
                  <c:v>366</c:v>
                </c:pt>
                <c:pt idx="846">
                  <c:v>414</c:v>
                </c:pt>
                <c:pt idx="847">
                  <c:v>576</c:v>
                </c:pt>
                <c:pt idx="848">
                  <c:v>584</c:v>
                </c:pt>
                <c:pt idx="849">
                  <c:v>515</c:v>
                </c:pt>
                <c:pt idx="850">
                  <c:v>497</c:v>
                </c:pt>
                <c:pt idx="851">
                  <c:v>483</c:v>
                </c:pt>
                <c:pt idx="852">
                  <c:v>401</c:v>
                </c:pt>
                <c:pt idx="853">
                  <c:v>356</c:v>
                </c:pt>
                <c:pt idx="854">
                  <c:v>496</c:v>
                </c:pt>
                <c:pt idx="855">
                  <c:v>517</c:v>
                </c:pt>
                <c:pt idx="856">
                  <c:v>532</c:v>
                </c:pt>
                <c:pt idx="857">
                  <c:v>537</c:v>
                </c:pt>
                <c:pt idx="858">
                  <c:v>525</c:v>
                </c:pt>
                <c:pt idx="859">
                  <c:v>457</c:v>
                </c:pt>
                <c:pt idx="860">
                  <c:v>415</c:v>
                </c:pt>
                <c:pt idx="861">
                  <c:v>582</c:v>
                </c:pt>
                <c:pt idx="862">
                  <c:v>562</c:v>
                </c:pt>
                <c:pt idx="863">
                  <c:v>566</c:v>
                </c:pt>
                <c:pt idx="864">
                  <c:v>522</c:v>
                </c:pt>
                <c:pt idx="865">
                  <c:v>476</c:v>
                </c:pt>
                <c:pt idx="866">
                  <c:v>411</c:v>
                </c:pt>
                <c:pt idx="867">
                  <c:v>390</c:v>
                </c:pt>
                <c:pt idx="868">
                  <c:v>469</c:v>
                </c:pt>
                <c:pt idx="869">
                  <c:v>502</c:v>
                </c:pt>
                <c:pt idx="870">
                  <c:v>517</c:v>
                </c:pt>
                <c:pt idx="871">
                  <c:v>484</c:v>
                </c:pt>
                <c:pt idx="872">
                  <c:v>498</c:v>
                </c:pt>
                <c:pt idx="873">
                  <c:v>444</c:v>
                </c:pt>
                <c:pt idx="874">
                  <c:v>387</c:v>
                </c:pt>
                <c:pt idx="875">
                  <c:v>587</c:v>
                </c:pt>
                <c:pt idx="876">
                  <c:v>567</c:v>
                </c:pt>
                <c:pt idx="877">
                  <c:v>535</c:v>
                </c:pt>
                <c:pt idx="878">
                  <c:v>470</c:v>
                </c:pt>
                <c:pt idx="879">
                  <c:v>474</c:v>
                </c:pt>
                <c:pt idx="880">
                  <c:v>421</c:v>
                </c:pt>
                <c:pt idx="881">
                  <c:v>383</c:v>
                </c:pt>
                <c:pt idx="882">
                  <c:v>569</c:v>
                </c:pt>
                <c:pt idx="883">
                  <c:v>481</c:v>
                </c:pt>
                <c:pt idx="884">
                  <c:v>502</c:v>
                </c:pt>
                <c:pt idx="885">
                  <c:v>552</c:v>
                </c:pt>
                <c:pt idx="886">
                  <c:v>528</c:v>
                </c:pt>
                <c:pt idx="887">
                  <c:v>400</c:v>
                </c:pt>
                <c:pt idx="888">
                  <c:v>372</c:v>
                </c:pt>
                <c:pt idx="889">
                  <c:v>570</c:v>
                </c:pt>
                <c:pt idx="890">
                  <c:v>537</c:v>
                </c:pt>
                <c:pt idx="891">
                  <c:v>515</c:v>
                </c:pt>
                <c:pt idx="892">
                  <c:v>536</c:v>
                </c:pt>
                <c:pt idx="893">
                  <c:v>446</c:v>
                </c:pt>
                <c:pt idx="894">
                  <c:v>362</c:v>
                </c:pt>
                <c:pt idx="895">
                  <c:v>415</c:v>
                </c:pt>
                <c:pt idx="896">
                  <c:v>591</c:v>
                </c:pt>
                <c:pt idx="897">
                  <c:v>489</c:v>
                </c:pt>
                <c:pt idx="898">
                  <c:v>498</c:v>
                </c:pt>
                <c:pt idx="899">
                  <c:v>499</c:v>
                </c:pt>
                <c:pt idx="900">
                  <c:v>440</c:v>
                </c:pt>
                <c:pt idx="901">
                  <c:v>410</c:v>
                </c:pt>
                <c:pt idx="902">
                  <c:v>395</c:v>
                </c:pt>
                <c:pt idx="903">
                  <c:v>585</c:v>
                </c:pt>
                <c:pt idx="904">
                  <c:v>505</c:v>
                </c:pt>
                <c:pt idx="905">
                  <c:v>529</c:v>
                </c:pt>
                <c:pt idx="906">
                  <c:v>444</c:v>
                </c:pt>
                <c:pt idx="907">
                  <c:v>507</c:v>
                </c:pt>
                <c:pt idx="908">
                  <c:v>360</c:v>
                </c:pt>
                <c:pt idx="909">
                  <c:v>396</c:v>
                </c:pt>
                <c:pt idx="910">
                  <c:v>544</c:v>
                </c:pt>
                <c:pt idx="911">
                  <c:v>475</c:v>
                </c:pt>
                <c:pt idx="912">
                  <c:v>485</c:v>
                </c:pt>
                <c:pt idx="913">
                  <c:v>426</c:v>
                </c:pt>
                <c:pt idx="914">
                  <c:v>448</c:v>
                </c:pt>
                <c:pt idx="915">
                  <c:v>389</c:v>
                </c:pt>
                <c:pt idx="916">
                  <c:v>378</c:v>
                </c:pt>
                <c:pt idx="917">
                  <c:v>507</c:v>
                </c:pt>
                <c:pt idx="918">
                  <c:v>516</c:v>
                </c:pt>
                <c:pt idx="919">
                  <c:v>461</c:v>
                </c:pt>
                <c:pt idx="920">
                  <c:v>501</c:v>
                </c:pt>
                <c:pt idx="921">
                  <c:v>507</c:v>
                </c:pt>
                <c:pt idx="922">
                  <c:v>446</c:v>
                </c:pt>
                <c:pt idx="923">
                  <c:v>393</c:v>
                </c:pt>
                <c:pt idx="924">
                  <c:v>531</c:v>
                </c:pt>
                <c:pt idx="925">
                  <c:v>507</c:v>
                </c:pt>
                <c:pt idx="926">
                  <c:v>482</c:v>
                </c:pt>
                <c:pt idx="927">
                  <c:v>474</c:v>
                </c:pt>
                <c:pt idx="928">
                  <c:v>407</c:v>
                </c:pt>
                <c:pt idx="929">
                  <c:v>362</c:v>
                </c:pt>
                <c:pt idx="930">
                  <c:v>377</c:v>
                </c:pt>
                <c:pt idx="931">
                  <c:v>548</c:v>
                </c:pt>
                <c:pt idx="932">
                  <c:v>525</c:v>
                </c:pt>
                <c:pt idx="933">
                  <c:v>485</c:v>
                </c:pt>
                <c:pt idx="934">
                  <c:v>537</c:v>
                </c:pt>
                <c:pt idx="935">
                  <c:v>458</c:v>
                </c:pt>
                <c:pt idx="936">
                  <c:v>390</c:v>
                </c:pt>
                <c:pt idx="937">
                  <c:v>401</c:v>
                </c:pt>
                <c:pt idx="938">
                  <c:v>589</c:v>
                </c:pt>
                <c:pt idx="939">
                  <c:v>504</c:v>
                </c:pt>
                <c:pt idx="940">
                  <c:v>428</c:v>
                </c:pt>
                <c:pt idx="941">
                  <c:v>478</c:v>
                </c:pt>
                <c:pt idx="942">
                  <c:v>457</c:v>
                </c:pt>
                <c:pt idx="943">
                  <c:v>347</c:v>
                </c:pt>
                <c:pt idx="944">
                  <c:v>390</c:v>
                </c:pt>
                <c:pt idx="945">
                  <c:v>523</c:v>
                </c:pt>
                <c:pt idx="946">
                  <c:v>524</c:v>
                </c:pt>
                <c:pt idx="947">
                  <c:v>499</c:v>
                </c:pt>
                <c:pt idx="948">
                  <c:v>419</c:v>
                </c:pt>
                <c:pt idx="949">
                  <c:v>467</c:v>
                </c:pt>
                <c:pt idx="950">
                  <c:v>364</c:v>
                </c:pt>
                <c:pt idx="951">
                  <c:v>376</c:v>
                </c:pt>
                <c:pt idx="952">
                  <c:v>454</c:v>
                </c:pt>
                <c:pt idx="953">
                  <c:v>396</c:v>
                </c:pt>
                <c:pt idx="954">
                  <c:v>472</c:v>
                </c:pt>
                <c:pt idx="955">
                  <c:v>444</c:v>
                </c:pt>
                <c:pt idx="956">
                  <c:v>480</c:v>
                </c:pt>
                <c:pt idx="957">
                  <c:v>407</c:v>
                </c:pt>
                <c:pt idx="958">
                  <c:v>393</c:v>
                </c:pt>
                <c:pt idx="959">
                  <c:v>503</c:v>
                </c:pt>
                <c:pt idx="960">
                  <c:v>489</c:v>
                </c:pt>
                <c:pt idx="961">
                  <c:v>469</c:v>
                </c:pt>
                <c:pt idx="962">
                  <c:v>491</c:v>
                </c:pt>
                <c:pt idx="963">
                  <c:v>443</c:v>
                </c:pt>
                <c:pt idx="964">
                  <c:v>358</c:v>
                </c:pt>
                <c:pt idx="965">
                  <c:v>375</c:v>
                </c:pt>
                <c:pt idx="966">
                  <c:v>391</c:v>
                </c:pt>
                <c:pt idx="967">
                  <c:v>464</c:v>
                </c:pt>
                <c:pt idx="968">
                  <c:v>484</c:v>
                </c:pt>
                <c:pt idx="969">
                  <c:v>454</c:v>
                </c:pt>
                <c:pt idx="970">
                  <c:v>458</c:v>
                </c:pt>
                <c:pt idx="971">
                  <c:v>403</c:v>
                </c:pt>
                <c:pt idx="972">
                  <c:v>377</c:v>
                </c:pt>
                <c:pt idx="973">
                  <c:v>520</c:v>
                </c:pt>
                <c:pt idx="974">
                  <c:v>442</c:v>
                </c:pt>
                <c:pt idx="975">
                  <c:v>481</c:v>
                </c:pt>
                <c:pt idx="976">
                  <c:v>439</c:v>
                </c:pt>
                <c:pt idx="977">
                  <c:v>393</c:v>
                </c:pt>
                <c:pt idx="978">
                  <c:v>386</c:v>
                </c:pt>
                <c:pt idx="979">
                  <c:v>351</c:v>
                </c:pt>
                <c:pt idx="980">
                  <c:v>511</c:v>
                </c:pt>
                <c:pt idx="981">
                  <c:v>487</c:v>
                </c:pt>
                <c:pt idx="982">
                  <c:v>460</c:v>
                </c:pt>
                <c:pt idx="983">
                  <c:v>449</c:v>
                </c:pt>
                <c:pt idx="984">
                  <c:v>455</c:v>
                </c:pt>
                <c:pt idx="985">
                  <c:v>269</c:v>
                </c:pt>
                <c:pt idx="986">
                  <c:v>447</c:v>
                </c:pt>
                <c:pt idx="987">
                  <c:v>529</c:v>
                </c:pt>
                <c:pt idx="988">
                  <c:v>482</c:v>
                </c:pt>
                <c:pt idx="989">
                  <c:v>475</c:v>
                </c:pt>
                <c:pt idx="990">
                  <c:v>435</c:v>
                </c:pt>
                <c:pt idx="991">
                  <c:v>407</c:v>
                </c:pt>
                <c:pt idx="992">
                  <c:v>345</c:v>
                </c:pt>
                <c:pt idx="993">
                  <c:v>321</c:v>
                </c:pt>
                <c:pt idx="994">
                  <c:v>513</c:v>
                </c:pt>
                <c:pt idx="995">
                  <c:v>408</c:v>
                </c:pt>
                <c:pt idx="996">
                  <c:v>433</c:v>
                </c:pt>
                <c:pt idx="997">
                  <c:v>451</c:v>
                </c:pt>
                <c:pt idx="998">
                  <c:v>406</c:v>
                </c:pt>
                <c:pt idx="999">
                  <c:v>369</c:v>
                </c:pt>
                <c:pt idx="1000">
                  <c:v>396</c:v>
                </c:pt>
                <c:pt idx="1001">
                  <c:v>461</c:v>
                </c:pt>
                <c:pt idx="1002">
                  <c:v>415</c:v>
                </c:pt>
                <c:pt idx="1003">
                  <c:v>363</c:v>
                </c:pt>
                <c:pt idx="1004">
                  <c:v>390</c:v>
                </c:pt>
                <c:pt idx="1005">
                  <c:v>376</c:v>
                </c:pt>
                <c:pt idx="1006">
                  <c:v>355</c:v>
                </c:pt>
                <c:pt idx="1007">
                  <c:v>372</c:v>
                </c:pt>
                <c:pt idx="1008">
                  <c:v>542</c:v>
                </c:pt>
                <c:pt idx="1009">
                  <c:v>448</c:v>
                </c:pt>
                <c:pt idx="1010">
                  <c:v>478</c:v>
                </c:pt>
                <c:pt idx="1011">
                  <c:v>439</c:v>
                </c:pt>
                <c:pt idx="1012">
                  <c:v>445</c:v>
                </c:pt>
                <c:pt idx="1013">
                  <c:v>375</c:v>
                </c:pt>
                <c:pt idx="1014">
                  <c:v>412</c:v>
                </c:pt>
                <c:pt idx="1015">
                  <c:v>436</c:v>
                </c:pt>
                <c:pt idx="1016">
                  <c:v>429</c:v>
                </c:pt>
                <c:pt idx="1017">
                  <c:v>385</c:v>
                </c:pt>
                <c:pt idx="1018">
                  <c:v>448</c:v>
                </c:pt>
                <c:pt idx="1019">
                  <c:v>440</c:v>
                </c:pt>
                <c:pt idx="1020">
                  <c:v>357</c:v>
                </c:pt>
                <c:pt idx="1021">
                  <c:v>299</c:v>
                </c:pt>
                <c:pt idx="1022">
                  <c:v>507</c:v>
                </c:pt>
                <c:pt idx="1023">
                  <c:v>420</c:v>
                </c:pt>
                <c:pt idx="1024">
                  <c:v>418</c:v>
                </c:pt>
                <c:pt idx="1025">
                  <c:v>417</c:v>
                </c:pt>
                <c:pt idx="1026">
                  <c:v>415</c:v>
                </c:pt>
                <c:pt idx="1027">
                  <c:v>353</c:v>
                </c:pt>
                <c:pt idx="1028">
                  <c:v>339</c:v>
                </c:pt>
                <c:pt idx="1029">
                  <c:v>502</c:v>
                </c:pt>
                <c:pt idx="1030">
                  <c:v>464</c:v>
                </c:pt>
                <c:pt idx="1031">
                  <c:v>402</c:v>
                </c:pt>
                <c:pt idx="1032">
                  <c:v>454</c:v>
                </c:pt>
                <c:pt idx="1033">
                  <c:v>424</c:v>
                </c:pt>
                <c:pt idx="1034">
                  <c:v>342</c:v>
                </c:pt>
                <c:pt idx="1035">
                  <c:v>359</c:v>
                </c:pt>
                <c:pt idx="1036">
                  <c:v>502</c:v>
                </c:pt>
                <c:pt idx="1037">
                  <c:v>447</c:v>
                </c:pt>
                <c:pt idx="1038">
                  <c:v>476</c:v>
                </c:pt>
                <c:pt idx="1039">
                  <c:v>447</c:v>
                </c:pt>
                <c:pt idx="1040">
                  <c:v>423</c:v>
                </c:pt>
                <c:pt idx="1041">
                  <c:v>358</c:v>
                </c:pt>
                <c:pt idx="1042">
                  <c:v>378</c:v>
                </c:pt>
                <c:pt idx="1043">
                  <c:v>532</c:v>
                </c:pt>
                <c:pt idx="1044">
                  <c:v>471</c:v>
                </c:pt>
                <c:pt idx="1045">
                  <c:v>458</c:v>
                </c:pt>
                <c:pt idx="1046">
                  <c:v>477</c:v>
                </c:pt>
                <c:pt idx="1047">
                  <c:v>418</c:v>
                </c:pt>
                <c:pt idx="1048">
                  <c:v>369</c:v>
                </c:pt>
                <c:pt idx="1049">
                  <c:v>363</c:v>
                </c:pt>
                <c:pt idx="1050">
                  <c:v>464</c:v>
                </c:pt>
                <c:pt idx="1051">
                  <c:v>470</c:v>
                </c:pt>
                <c:pt idx="1052">
                  <c:v>414</c:v>
                </c:pt>
                <c:pt idx="1053">
                  <c:v>445</c:v>
                </c:pt>
                <c:pt idx="1054">
                  <c:v>414</c:v>
                </c:pt>
                <c:pt idx="1055">
                  <c:v>367</c:v>
                </c:pt>
                <c:pt idx="1056">
                  <c:v>347</c:v>
                </c:pt>
                <c:pt idx="1057">
                  <c:v>507</c:v>
                </c:pt>
                <c:pt idx="1058">
                  <c:v>505</c:v>
                </c:pt>
                <c:pt idx="1059">
                  <c:v>476</c:v>
                </c:pt>
                <c:pt idx="1060">
                  <c:v>457</c:v>
                </c:pt>
                <c:pt idx="1061">
                  <c:v>438</c:v>
                </c:pt>
                <c:pt idx="1062">
                  <c:v>381</c:v>
                </c:pt>
                <c:pt idx="1063">
                  <c:v>401</c:v>
                </c:pt>
                <c:pt idx="1064">
                  <c:v>559</c:v>
                </c:pt>
                <c:pt idx="1065">
                  <c:v>503</c:v>
                </c:pt>
                <c:pt idx="1066">
                  <c:v>496</c:v>
                </c:pt>
                <c:pt idx="1067">
                  <c:v>421</c:v>
                </c:pt>
                <c:pt idx="1068">
                  <c:v>407</c:v>
                </c:pt>
                <c:pt idx="1069">
                  <c:v>291</c:v>
                </c:pt>
                <c:pt idx="1070">
                  <c:v>389</c:v>
                </c:pt>
                <c:pt idx="1071">
                  <c:v>433</c:v>
                </c:pt>
                <c:pt idx="1072">
                  <c:v>626</c:v>
                </c:pt>
                <c:pt idx="1073">
                  <c:v>533</c:v>
                </c:pt>
                <c:pt idx="1074">
                  <c:v>505</c:v>
                </c:pt>
                <c:pt idx="1075">
                  <c:v>473</c:v>
                </c:pt>
                <c:pt idx="1076">
                  <c:v>344</c:v>
                </c:pt>
                <c:pt idx="1077">
                  <c:v>385</c:v>
                </c:pt>
                <c:pt idx="1078">
                  <c:v>642</c:v>
                </c:pt>
                <c:pt idx="1079">
                  <c:v>563</c:v>
                </c:pt>
                <c:pt idx="1080">
                  <c:v>518</c:v>
                </c:pt>
                <c:pt idx="1081">
                  <c:v>427</c:v>
                </c:pt>
                <c:pt idx="1082">
                  <c:v>455</c:v>
                </c:pt>
                <c:pt idx="1083">
                  <c:v>283</c:v>
                </c:pt>
                <c:pt idx="1084">
                  <c:v>381</c:v>
                </c:pt>
                <c:pt idx="1085">
                  <c:v>520</c:v>
                </c:pt>
                <c:pt idx="1086">
                  <c:v>545</c:v>
                </c:pt>
                <c:pt idx="1087">
                  <c:v>489</c:v>
                </c:pt>
                <c:pt idx="1088">
                  <c:v>482</c:v>
                </c:pt>
                <c:pt idx="1089">
                  <c:v>442</c:v>
                </c:pt>
                <c:pt idx="1090">
                  <c:v>337</c:v>
                </c:pt>
                <c:pt idx="1091">
                  <c:v>356</c:v>
                </c:pt>
                <c:pt idx="1092">
                  <c:v>539</c:v>
                </c:pt>
                <c:pt idx="1093">
                  <c:v>549</c:v>
                </c:pt>
                <c:pt idx="1094">
                  <c:v>479</c:v>
                </c:pt>
                <c:pt idx="1095">
                  <c:v>442</c:v>
                </c:pt>
                <c:pt idx="1096">
                  <c:v>434</c:v>
                </c:pt>
                <c:pt idx="1097">
                  <c:v>314</c:v>
                </c:pt>
                <c:pt idx="1098">
                  <c:v>305</c:v>
                </c:pt>
                <c:pt idx="1099">
                  <c:v>570</c:v>
                </c:pt>
                <c:pt idx="1100">
                  <c:v>556</c:v>
                </c:pt>
                <c:pt idx="1101">
                  <c:v>481</c:v>
                </c:pt>
                <c:pt idx="1102">
                  <c:v>421</c:v>
                </c:pt>
                <c:pt idx="1103">
                  <c:v>307</c:v>
                </c:pt>
                <c:pt idx="1104">
                  <c:v>235</c:v>
                </c:pt>
                <c:pt idx="1105">
                  <c:v>219</c:v>
                </c:pt>
                <c:pt idx="1106">
                  <c:v>217</c:v>
                </c:pt>
                <c:pt idx="1107">
                  <c:v>311</c:v>
                </c:pt>
                <c:pt idx="1108">
                  <c:v>441</c:v>
                </c:pt>
                <c:pt idx="1109">
                  <c:v>429</c:v>
                </c:pt>
                <c:pt idx="1110">
                  <c:v>422</c:v>
                </c:pt>
                <c:pt idx="1111">
                  <c:v>273</c:v>
                </c:pt>
                <c:pt idx="1112">
                  <c:v>307</c:v>
                </c:pt>
                <c:pt idx="1113">
                  <c:v>509</c:v>
                </c:pt>
                <c:pt idx="1114">
                  <c:v>515</c:v>
                </c:pt>
                <c:pt idx="1115">
                  <c:v>441</c:v>
                </c:pt>
                <c:pt idx="1116">
                  <c:v>406</c:v>
                </c:pt>
                <c:pt idx="1117">
                  <c:v>329</c:v>
                </c:pt>
                <c:pt idx="1118">
                  <c:v>280</c:v>
                </c:pt>
                <c:pt idx="1119">
                  <c:v>327</c:v>
                </c:pt>
                <c:pt idx="1120">
                  <c:v>492</c:v>
                </c:pt>
                <c:pt idx="1121">
                  <c:v>417</c:v>
                </c:pt>
                <c:pt idx="1122">
                  <c:v>414</c:v>
                </c:pt>
                <c:pt idx="1123">
                  <c:v>352</c:v>
                </c:pt>
                <c:pt idx="1124">
                  <c:v>378</c:v>
                </c:pt>
                <c:pt idx="1125">
                  <c:v>273</c:v>
                </c:pt>
                <c:pt idx="1126">
                  <c:v>328</c:v>
                </c:pt>
                <c:pt idx="1127">
                  <c:v>554</c:v>
                </c:pt>
                <c:pt idx="1128">
                  <c:v>506</c:v>
                </c:pt>
                <c:pt idx="1129">
                  <c:v>422</c:v>
                </c:pt>
                <c:pt idx="1130">
                  <c:v>421</c:v>
                </c:pt>
                <c:pt idx="1131">
                  <c:v>416</c:v>
                </c:pt>
                <c:pt idx="1132">
                  <c:v>287</c:v>
                </c:pt>
                <c:pt idx="1133">
                  <c:v>360</c:v>
                </c:pt>
                <c:pt idx="1134">
                  <c:v>576</c:v>
                </c:pt>
                <c:pt idx="1135">
                  <c:v>480</c:v>
                </c:pt>
                <c:pt idx="1136">
                  <c:v>398</c:v>
                </c:pt>
                <c:pt idx="1137">
                  <c:v>453</c:v>
                </c:pt>
                <c:pt idx="1138">
                  <c:v>389</c:v>
                </c:pt>
                <c:pt idx="1139">
                  <c:v>268</c:v>
                </c:pt>
                <c:pt idx="1140">
                  <c:v>300</c:v>
                </c:pt>
                <c:pt idx="1141">
                  <c:v>479</c:v>
                </c:pt>
                <c:pt idx="1142">
                  <c:v>478</c:v>
                </c:pt>
                <c:pt idx="1143">
                  <c:v>470</c:v>
                </c:pt>
                <c:pt idx="1144">
                  <c:v>448</c:v>
                </c:pt>
                <c:pt idx="1145">
                  <c:v>399</c:v>
                </c:pt>
                <c:pt idx="1146">
                  <c:v>292</c:v>
                </c:pt>
                <c:pt idx="1147">
                  <c:v>312</c:v>
                </c:pt>
                <c:pt idx="1148">
                  <c:v>496</c:v>
                </c:pt>
                <c:pt idx="1149">
                  <c:v>443</c:v>
                </c:pt>
                <c:pt idx="1150">
                  <c:v>383</c:v>
                </c:pt>
                <c:pt idx="1151">
                  <c:v>231</c:v>
                </c:pt>
                <c:pt idx="1152">
                  <c:v>286</c:v>
                </c:pt>
                <c:pt idx="1153">
                  <c:v>273</c:v>
                </c:pt>
                <c:pt idx="1154">
                  <c:v>337</c:v>
                </c:pt>
                <c:pt idx="1155">
                  <c:v>559</c:v>
                </c:pt>
                <c:pt idx="1156">
                  <c:v>502</c:v>
                </c:pt>
                <c:pt idx="1157">
                  <c:v>468</c:v>
                </c:pt>
                <c:pt idx="1158">
                  <c:v>453</c:v>
                </c:pt>
                <c:pt idx="1159">
                  <c:v>419</c:v>
                </c:pt>
                <c:pt idx="1160">
                  <c:v>317</c:v>
                </c:pt>
                <c:pt idx="1161">
                  <c:v>323</c:v>
                </c:pt>
                <c:pt idx="1162">
                  <c:v>524</c:v>
                </c:pt>
                <c:pt idx="1163">
                  <c:v>497</c:v>
                </c:pt>
                <c:pt idx="1164">
                  <c:v>439</c:v>
                </c:pt>
                <c:pt idx="1165">
                  <c:v>467</c:v>
                </c:pt>
                <c:pt idx="1166">
                  <c:v>428</c:v>
                </c:pt>
                <c:pt idx="1167">
                  <c:v>265</c:v>
                </c:pt>
                <c:pt idx="1168">
                  <c:v>333</c:v>
                </c:pt>
                <c:pt idx="1169">
                  <c:v>504</c:v>
                </c:pt>
                <c:pt idx="1170">
                  <c:v>446</c:v>
                </c:pt>
                <c:pt idx="1171">
                  <c:v>459</c:v>
                </c:pt>
                <c:pt idx="1172">
                  <c:v>405</c:v>
                </c:pt>
                <c:pt idx="1173">
                  <c:v>392</c:v>
                </c:pt>
                <c:pt idx="1174">
                  <c:v>267</c:v>
                </c:pt>
                <c:pt idx="1175">
                  <c:v>348</c:v>
                </c:pt>
                <c:pt idx="1176">
                  <c:v>486</c:v>
                </c:pt>
                <c:pt idx="1177">
                  <c:v>423</c:v>
                </c:pt>
                <c:pt idx="1178">
                  <c:v>372</c:v>
                </c:pt>
                <c:pt idx="1179">
                  <c:v>327</c:v>
                </c:pt>
                <c:pt idx="1180">
                  <c:v>287</c:v>
                </c:pt>
                <c:pt idx="1181">
                  <c:v>312</c:v>
                </c:pt>
                <c:pt idx="1182">
                  <c:v>360</c:v>
                </c:pt>
                <c:pt idx="1183">
                  <c:v>518</c:v>
                </c:pt>
                <c:pt idx="1184">
                  <c:v>406</c:v>
                </c:pt>
                <c:pt idx="1185">
                  <c:v>389</c:v>
                </c:pt>
                <c:pt idx="1186">
                  <c:v>336</c:v>
                </c:pt>
                <c:pt idx="1187">
                  <c:v>329</c:v>
                </c:pt>
                <c:pt idx="1188">
                  <c:v>346</c:v>
                </c:pt>
                <c:pt idx="1189">
                  <c:v>354</c:v>
                </c:pt>
                <c:pt idx="1190">
                  <c:v>535</c:v>
                </c:pt>
                <c:pt idx="1191">
                  <c:v>476</c:v>
                </c:pt>
                <c:pt idx="1192">
                  <c:v>447</c:v>
                </c:pt>
                <c:pt idx="1193">
                  <c:v>418</c:v>
                </c:pt>
                <c:pt idx="1194">
                  <c:v>497</c:v>
                </c:pt>
                <c:pt idx="1195">
                  <c:v>312</c:v>
                </c:pt>
                <c:pt idx="1196">
                  <c:v>375</c:v>
                </c:pt>
                <c:pt idx="1197">
                  <c:v>572</c:v>
                </c:pt>
                <c:pt idx="1198">
                  <c:v>493</c:v>
                </c:pt>
                <c:pt idx="1199">
                  <c:v>431</c:v>
                </c:pt>
                <c:pt idx="1200">
                  <c:v>430</c:v>
                </c:pt>
                <c:pt idx="1201">
                  <c:v>452</c:v>
                </c:pt>
                <c:pt idx="1202">
                  <c:v>319</c:v>
                </c:pt>
                <c:pt idx="1203">
                  <c:v>366</c:v>
                </c:pt>
                <c:pt idx="1204">
                  <c:v>431</c:v>
                </c:pt>
                <c:pt idx="1205">
                  <c:v>473</c:v>
                </c:pt>
                <c:pt idx="1206">
                  <c:v>451</c:v>
                </c:pt>
                <c:pt idx="1207">
                  <c:v>428</c:v>
                </c:pt>
                <c:pt idx="1208">
                  <c:v>453</c:v>
                </c:pt>
                <c:pt idx="1209">
                  <c:v>343</c:v>
                </c:pt>
                <c:pt idx="1210">
                  <c:v>359</c:v>
                </c:pt>
                <c:pt idx="1211">
                  <c:v>559</c:v>
                </c:pt>
                <c:pt idx="1212">
                  <c:v>484</c:v>
                </c:pt>
                <c:pt idx="1213">
                  <c:v>466</c:v>
                </c:pt>
                <c:pt idx="1214">
                  <c:v>397</c:v>
                </c:pt>
                <c:pt idx="1215">
                  <c:v>439</c:v>
                </c:pt>
                <c:pt idx="1216">
                  <c:v>348</c:v>
                </c:pt>
                <c:pt idx="1217">
                  <c:v>355</c:v>
                </c:pt>
                <c:pt idx="1218">
                  <c:v>495</c:v>
                </c:pt>
                <c:pt idx="1219">
                  <c:v>464</c:v>
                </c:pt>
                <c:pt idx="1220">
                  <c:v>422</c:v>
                </c:pt>
                <c:pt idx="1221">
                  <c:v>470</c:v>
                </c:pt>
                <c:pt idx="1222">
                  <c:v>424</c:v>
                </c:pt>
                <c:pt idx="1223">
                  <c:v>325</c:v>
                </c:pt>
                <c:pt idx="1224">
                  <c:v>329</c:v>
                </c:pt>
                <c:pt idx="1225">
                  <c:v>518</c:v>
                </c:pt>
                <c:pt idx="1226">
                  <c:v>468</c:v>
                </c:pt>
                <c:pt idx="1227">
                  <c:v>446</c:v>
                </c:pt>
                <c:pt idx="1228">
                  <c:v>423</c:v>
                </c:pt>
                <c:pt idx="1229">
                  <c:v>427</c:v>
                </c:pt>
                <c:pt idx="1230">
                  <c:v>290</c:v>
                </c:pt>
                <c:pt idx="1231">
                  <c:v>305</c:v>
                </c:pt>
                <c:pt idx="1232">
                  <c:v>454</c:v>
                </c:pt>
                <c:pt idx="1233">
                  <c:v>410</c:v>
                </c:pt>
                <c:pt idx="1234">
                  <c:v>389</c:v>
                </c:pt>
                <c:pt idx="1235">
                  <c:v>388</c:v>
                </c:pt>
                <c:pt idx="1236">
                  <c:v>321</c:v>
                </c:pt>
                <c:pt idx="1237">
                  <c:v>298</c:v>
                </c:pt>
                <c:pt idx="1238">
                  <c:v>349</c:v>
                </c:pt>
                <c:pt idx="1239">
                  <c:v>545</c:v>
                </c:pt>
                <c:pt idx="1240">
                  <c:v>518</c:v>
                </c:pt>
                <c:pt idx="1241">
                  <c:v>402</c:v>
                </c:pt>
                <c:pt idx="1242">
                  <c:v>413</c:v>
                </c:pt>
                <c:pt idx="1243">
                  <c:v>417</c:v>
                </c:pt>
                <c:pt idx="1244">
                  <c:v>342</c:v>
                </c:pt>
                <c:pt idx="1245">
                  <c:v>334</c:v>
                </c:pt>
                <c:pt idx="1246">
                  <c:v>505</c:v>
                </c:pt>
                <c:pt idx="1247">
                  <c:v>436</c:v>
                </c:pt>
                <c:pt idx="1248">
                  <c:v>486</c:v>
                </c:pt>
                <c:pt idx="1249">
                  <c:v>409</c:v>
                </c:pt>
                <c:pt idx="1250">
                  <c:v>430</c:v>
                </c:pt>
                <c:pt idx="1251">
                  <c:v>326</c:v>
                </c:pt>
                <c:pt idx="1252">
                  <c:v>370</c:v>
                </c:pt>
                <c:pt idx="1253">
                  <c:v>524</c:v>
                </c:pt>
                <c:pt idx="1254">
                  <c:v>546</c:v>
                </c:pt>
                <c:pt idx="1255">
                  <c:v>447</c:v>
                </c:pt>
                <c:pt idx="1256">
                  <c:v>440</c:v>
                </c:pt>
                <c:pt idx="1257">
                  <c:v>431</c:v>
                </c:pt>
                <c:pt idx="1258">
                  <c:v>340</c:v>
                </c:pt>
                <c:pt idx="1259">
                  <c:v>370</c:v>
                </c:pt>
                <c:pt idx="1260">
                  <c:v>579</c:v>
                </c:pt>
                <c:pt idx="1261">
                  <c:v>447</c:v>
                </c:pt>
                <c:pt idx="1262">
                  <c:v>461</c:v>
                </c:pt>
                <c:pt idx="1263">
                  <c:v>395</c:v>
                </c:pt>
                <c:pt idx="1264">
                  <c:v>407</c:v>
                </c:pt>
                <c:pt idx="1265">
                  <c:v>321</c:v>
                </c:pt>
                <c:pt idx="1266">
                  <c:v>333</c:v>
                </c:pt>
                <c:pt idx="1267">
                  <c:v>535</c:v>
                </c:pt>
                <c:pt idx="1268">
                  <c:v>472</c:v>
                </c:pt>
                <c:pt idx="1269">
                  <c:v>434</c:v>
                </c:pt>
                <c:pt idx="1270">
                  <c:v>420</c:v>
                </c:pt>
                <c:pt idx="1271">
                  <c:v>442</c:v>
                </c:pt>
                <c:pt idx="1272">
                  <c:v>322</c:v>
                </c:pt>
                <c:pt idx="1273">
                  <c:v>346</c:v>
                </c:pt>
                <c:pt idx="1274">
                  <c:v>485</c:v>
                </c:pt>
                <c:pt idx="1275">
                  <c:v>452</c:v>
                </c:pt>
                <c:pt idx="1276">
                  <c:v>452</c:v>
                </c:pt>
                <c:pt idx="1277">
                  <c:v>452</c:v>
                </c:pt>
                <c:pt idx="1278">
                  <c:v>400</c:v>
                </c:pt>
                <c:pt idx="1279">
                  <c:v>334</c:v>
                </c:pt>
                <c:pt idx="1280">
                  <c:v>366</c:v>
                </c:pt>
                <c:pt idx="1281">
                  <c:v>490</c:v>
                </c:pt>
                <c:pt idx="1282">
                  <c:v>493</c:v>
                </c:pt>
                <c:pt idx="1283">
                  <c:v>481</c:v>
                </c:pt>
                <c:pt idx="1284">
                  <c:v>509</c:v>
                </c:pt>
                <c:pt idx="1285">
                  <c:v>455</c:v>
                </c:pt>
                <c:pt idx="1286">
                  <c:v>406</c:v>
                </c:pt>
                <c:pt idx="1287">
                  <c:v>417</c:v>
                </c:pt>
                <c:pt idx="1288">
                  <c:v>512</c:v>
                </c:pt>
                <c:pt idx="1289">
                  <c:v>484</c:v>
                </c:pt>
                <c:pt idx="1290">
                  <c:v>483</c:v>
                </c:pt>
                <c:pt idx="1291">
                  <c:v>513</c:v>
                </c:pt>
                <c:pt idx="1292">
                  <c:v>492</c:v>
                </c:pt>
                <c:pt idx="1293">
                  <c:v>360</c:v>
                </c:pt>
                <c:pt idx="1294">
                  <c:v>373</c:v>
                </c:pt>
                <c:pt idx="1295">
                  <c:v>490</c:v>
                </c:pt>
                <c:pt idx="1296">
                  <c:v>470</c:v>
                </c:pt>
                <c:pt idx="1297">
                  <c:v>456</c:v>
                </c:pt>
                <c:pt idx="1298">
                  <c:v>492</c:v>
                </c:pt>
                <c:pt idx="1299">
                  <c:v>486</c:v>
                </c:pt>
                <c:pt idx="1300">
                  <c:v>370</c:v>
                </c:pt>
                <c:pt idx="1301">
                  <c:v>348</c:v>
                </c:pt>
                <c:pt idx="1302">
                  <c:v>519</c:v>
                </c:pt>
                <c:pt idx="1303">
                  <c:v>447</c:v>
                </c:pt>
                <c:pt idx="1304">
                  <c:v>514</c:v>
                </c:pt>
                <c:pt idx="1305">
                  <c:v>458</c:v>
                </c:pt>
                <c:pt idx="1306">
                  <c:v>491</c:v>
                </c:pt>
                <c:pt idx="1307">
                  <c:v>340</c:v>
                </c:pt>
                <c:pt idx="1308">
                  <c:v>346</c:v>
                </c:pt>
                <c:pt idx="1309">
                  <c:v>532</c:v>
                </c:pt>
                <c:pt idx="1310">
                  <c:v>503</c:v>
                </c:pt>
                <c:pt idx="1311">
                  <c:v>445</c:v>
                </c:pt>
                <c:pt idx="1312">
                  <c:v>475</c:v>
                </c:pt>
                <c:pt idx="1313">
                  <c:v>466</c:v>
                </c:pt>
                <c:pt idx="1314">
                  <c:v>368</c:v>
                </c:pt>
                <c:pt idx="1315">
                  <c:v>390</c:v>
                </c:pt>
                <c:pt idx="1316">
                  <c:v>517</c:v>
                </c:pt>
                <c:pt idx="1317">
                  <c:v>469</c:v>
                </c:pt>
                <c:pt idx="1318">
                  <c:v>526</c:v>
                </c:pt>
                <c:pt idx="1319">
                  <c:v>467</c:v>
                </c:pt>
                <c:pt idx="1320">
                  <c:v>497</c:v>
                </c:pt>
                <c:pt idx="1321">
                  <c:v>401</c:v>
                </c:pt>
                <c:pt idx="1322">
                  <c:v>413</c:v>
                </c:pt>
                <c:pt idx="1323">
                  <c:v>638</c:v>
                </c:pt>
                <c:pt idx="1324">
                  <c:v>537</c:v>
                </c:pt>
                <c:pt idx="1325">
                  <c:v>533</c:v>
                </c:pt>
                <c:pt idx="1326">
                  <c:v>425</c:v>
                </c:pt>
                <c:pt idx="1327">
                  <c:v>516</c:v>
                </c:pt>
                <c:pt idx="1328">
                  <c:v>369</c:v>
                </c:pt>
                <c:pt idx="1329">
                  <c:v>375</c:v>
                </c:pt>
                <c:pt idx="1330">
                  <c:v>565</c:v>
                </c:pt>
                <c:pt idx="1331">
                  <c:v>520</c:v>
                </c:pt>
                <c:pt idx="1332">
                  <c:v>519</c:v>
                </c:pt>
                <c:pt idx="1333">
                  <c:v>549</c:v>
                </c:pt>
                <c:pt idx="1334">
                  <c:v>523</c:v>
                </c:pt>
                <c:pt idx="1335">
                  <c:v>366</c:v>
                </c:pt>
                <c:pt idx="1336">
                  <c:v>424</c:v>
                </c:pt>
                <c:pt idx="1337">
                  <c:v>396</c:v>
                </c:pt>
                <c:pt idx="1338">
                  <c:v>554</c:v>
                </c:pt>
                <c:pt idx="1339">
                  <c:v>565</c:v>
                </c:pt>
                <c:pt idx="1340">
                  <c:v>507</c:v>
                </c:pt>
                <c:pt idx="1341">
                  <c:v>546</c:v>
                </c:pt>
                <c:pt idx="1342">
                  <c:v>442</c:v>
                </c:pt>
                <c:pt idx="1343">
                  <c:v>425</c:v>
                </c:pt>
                <c:pt idx="1344">
                  <c:v>630</c:v>
                </c:pt>
                <c:pt idx="1345">
                  <c:v>572</c:v>
                </c:pt>
                <c:pt idx="1346">
                  <c:v>579</c:v>
                </c:pt>
                <c:pt idx="1347">
                  <c:v>585</c:v>
                </c:pt>
                <c:pt idx="1348">
                  <c:v>522</c:v>
                </c:pt>
                <c:pt idx="1349">
                  <c:v>370</c:v>
                </c:pt>
                <c:pt idx="1350">
                  <c:v>444</c:v>
                </c:pt>
                <c:pt idx="1351">
                  <c:v>656</c:v>
                </c:pt>
                <c:pt idx="1352">
                  <c:v>644</c:v>
                </c:pt>
                <c:pt idx="1353">
                  <c:v>612</c:v>
                </c:pt>
                <c:pt idx="1354">
                  <c:v>557</c:v>
                </c:pt>
                <c:pt idx="1355">
                  <c:v>596</c:v>
                </c:pt>
                <c:pt idx="1356">
                  <c:v>428</c:v>
                </c:pt>
                <c:pt idx="1357">
                  <c:v>390</c:v>
                </c:pt>
                <c:pt idx="1358">
                  <c:v>637</c:v>
                </c:pt>
                <c:pt idx="1359">
                  <c:v>574</c:v>
                </c:pt>
                <c:pt idx="1360">
                  <c:v>622</c:v>
                </c:pt>
                <c:pt idx="1361">
                  <c:v>576</c:v>
                </c:pt>
                <c:pt idx="1362">
                  <c:v>573</c:v>
                </c:pt>
                <c:pt idx="1363">
                  <c:v>334</c:v>
                </c:pt>
                <c:pt idx="1364">
                  <c:v>388</c:v>
                </c:pt>
                <c:pt idx="1365">
                  <c:v>623</c:v>
                </c:pt>
                <c:pt idx="1366">
                  <c:v>575</c:v>
                </c:pt>
                <c:pt idx="1367">
                  <c:v>524</c:v>
                </c:pt>
                <c:pt idx="1368">
                  <c:v>463</c:v>
                </c:pt>
                <c:pt idx="1369">
                  <c:v>528</c:v>
                </c:pt>
                <c:pt idx="1370">
                  <c:v>405</c:v>
                </c:pt>
                <c:pt idx="1371">
                  <c:v>390</c:v>
                </c:pt>
                <c:pt idx="1372">
                  <c:v>421</c:v>
                </c:pt>
                <c:pt idx="1373">
                  <c:v>608</c:v>
                </c:pt>
                <c:pt idx="1374">
                  <c:v>644</c:v>
                </c:pt>
                <c:pt idx="1375">
                  <c:v>599</c:v>
                </c:pt>
                <c:pt idx="1376">
                  <c:v>601</c:v>
                </c:pt>
                <c:pt idx="1377">
                  <c:v>414</c:v>
                </c:pt>
                <c:pt idx="1378">
                  <c:v>481</c:v>
                </c:pt>
                <c:pt idx="1379">
                  <c:v>677</c:v>
                </c:pt>
                <c:pt idx="1380">
                  <c:v>582</c:v>
                </c:pt>
                <c:pt idx="1381">
                  <c:v>520</c:v>
                </c:pt>
                <c:pt idx="1382">
                  <c:v>544</c:v>
                </c:pt>
                <c:pt idx="1383">
                  <c:v>547</c:v>
                </c:pt>
                <c:pt idx="1384">
                  <c:v>337</c:v>
                </c:pt>
                <c:pt idx="1385">
                  <c:v>397</c:v>
                </c:pt>
                <c:pt idx="1386">
                  <c:v>692</c:v>
                </c:pt>
                <c:pt idx="1387">
                  <c:v>591</c:v>
                </c:pt>
                <c:pt idx="1388">
                  <c:v>614</c:v>
                </c:pt>
                <c:pt idx="1389">
                  <c:v>512</c:v>
                </c:pt>
                <c:pt idx="1390">
                  <c:v>543</c:v>
                </c:pt>
                <c:pt idx="1391">
                  <c:v>377</c:v>
                </c:pt>
                <c:pt idx="1392">
                  <c:v>429</c:v>
                </c:pt>
                <c:pt idx="1393">
                  <c:v>631</c:v>
                </c:pt>
                <c:pt idx="1394">
                  <c:v>584</c:v>
                </c:pt>
                <c:pt idx="1395">
                  <c:v>539</c:v>
                </c:pt>
                <c:pt idx="1396">
                  <c:v>511</c:v>
                </c:pt>
                <c:pt idx="1397">
                  <c:v>538</c:v>
                </c:pt>
                <c:pt idx="1398">
                  <c:v>420</c:v>
                </c:pt>
                <c:pt idx="1399">
                  <c:v>432</c:v>
                </c:pt>
              </c:numCache>
            </c:numRef>
          </c:val>
          <c:smooth val="0"/>
          <c:extLst>
            <c:ext xmlns:c16="http://schemas.microsoft.com/office/drawing/2014/chart" uri="{C3380CC4-5D6E-409C-BE32-E72D297353CC}">
              <c16:uniqueId val="{00000000-8F74-4F20-BD37-EBFB1B254E1C}"/>
            </c:ext>
          </c:extLst>
        </c:ser>
        <c:dLbls>
          <c:showLegendKey val="0"/>
          <c:showVal val="0"/>
          <c:showCatName val="0"/>
          <c:showSerName val="0"/>
          <c:showPercent val="0"/>
          <c:showBubbleSize val="0"/>
        </c:dLbls>
        <c:marker val="1"/>
        <c:smooth val="0"/>
        <c:axId val="395968944"/>
        <c:axId val="395969336"/>
      </c:lineChart>
      <c:lineChart>
        <c:grouping val="standard"/>
        <c:varyColors val="0"/>
        <c:ser>
          <c:idx val="1"/>
          <c:order val="1"/>
          <c:tx>
            <c:strRef>
              <c:f>'Data (2)'!$BD$1</c:f>
              <c:strCache>
                <c:ptCount val="1"/>
                <c:pt idx="0">
                  <c:v>6 locations</c:v>
                </c:pt>
              </c:strCache>
            </c:strRef>
          </c:tx>
          <c:spPr>
            <a:ln w="28575" cap="rnd">
              <a:solidFill>
                <a:schemeClr val="accent2"/>
              </a:solidFill>
              <a:round/>
            </a:ln>
            <a:effectLst/>
          </c:spPr>
          <c:marker>
            <c:symbol val="none"/>
          </c:marker>
          <c:cat>
            <c:numRef>
              <c:f>'Data (2)'!$B$2:$B$1401</c:f>
              <c:numCache>
                <c:formatCode>m/d/yyyy</c:formatCode>
                <c:ptCount val="1400"/>
                <c:pt idx="0">
                  <c:v>41183</c:v>
                </c:pt>
                <c:pt idx="1">
                  <c:v>41184</c:v>
                </c:pt>
                <c:pt idx="2">
                  <c:v>41185</c:v>
                </c:pt>
                <c:pt idx="3">
                  <c:v>41186</c:v>
                </c:pt>
                <c:pt idx="4">
                  <c:v>41187</c:v>
                </c:pt>
                <c:pt idx="5">
                  <c:v>41188</c:v>
                </c:pt>
                <c:pt idx="6">
                  <c:v>41189</c:v>
                </c:pt>
                <c:pt idx="7">
                  <c:v>41190</c:v>
                </c:pt>
                <c:pt idx="8">
                  <c:v>41191</c:v>
                </c:pt>
                <c:pt idx="9">
                  <c:v>41192</c:v>
                </c:pt>
                <c:pt idx="10">
                  <c:v>41193</c:v>
                </c:pt>
                <c:pt idx="11">
                  <c:v>41194</c:v>
                </c:pt>
                <c:pt idx="12">
                  <c:v>41195</c:v>
                </c:pt>
                <c:pt idx="13">
                  <c:v>41196</c:v>
                </c:pt>
                <c:pt idx="14">
                  <c:v>41197</c:v>
                </c:pt>
                <c:pt idx="15">
                  <c:v>41198</c:v>
                </c:pt>
                <c:pt idx="16">
                  <c:v>41199</c:v>
                </c:pt>
                <c:pt idx="17">
                  <c:v>41200</c:v>
                </c:pt>
                <c:pt idx="18">
                  <c:v>41201</c:v>
                </c:pt>
                <c:pt idx="19">
                  <c:v>41202</c:v>
                </c:pt>
                <c:pt idx="20">
                  <c:v>41203</c:v>
                </c:pt>
                <c:pt idx="21">
                  <c:v>41204</c:v>
                </c:pt>
                <c:pt idx="22">
                  <c:v>41205</c:v>
                </c:pt>
                <c:pt idx="23">
                  <c:v>41206</c:v>
                </c:pt>
                <c:pt idx="24">
                  <c:v>41207</c:v>
                </c:pt>
                <c:pt idx="25">
                  <c:v>41208</c:v>
                </c:pt>
                <c:pt idx="26">
                  <c:v>41209</c:v>
                </c:pt>
                <c:pt idx="27">
                  <c:v>41210</c:v>
                </c:pt>
                <c:pt idx="28">
                  <c:v>41211</c:v>
                </c:pt>
                <c:pt idx="29">
                  <c:v>41212</c:v>
                </c:pt>
                <c:pt idx="30">
                  <c:v>41213</c:v>
                </c:pt>
                <c:pt idx="31">
                  <c:v>41214</c:v>
                </c:pt>
                <c:pt idx="32">
                  <c:v>41215</c:v>
                </c:pt>
                <c:pt idx="33">
                  <c:v>41216</c:v>
                </c:pt>
                <c:pt idx="34">
                  <c:v>41217</c:v>
                </c:pt>
                <c:pt idx="35">
                  <c:v>41218</c:v>
                </c:pt>
                <c:pt idx="36">
                  <c:v>41219</c:v>
                </c:pt>
                <c:pt idx="37">
                  <c:v>41220</c:v>
                </c:pt>
                <c:pt idx="38">
                  <c:v>41221</c:v>
                </c:pt>
                <c:pt idx="39">
                  <c:v>41222</c:v>
                </c:pt>
                <c:pt idx="40">
                  <c:v>41223</c:v>
                </c:pt>
                <c:pt idx="41">
                  <c:v>41224</c:v>
                </c:pt>
                <c:pt idx="42">
                  <c:v>41225</c:v>
                </c:pt>
                <c:pt idx="43">
                  <c:v>41226</c:v>
                </c:pt>
                <c:pt idx="44">
                  <c:v>41227</c:v>
                </c:pt>
                <c:pt idx="45">
                  <c:v>41228</c:v>
                </c:pt>
                <c:pt idx="46">
                  <c:v>41229</c:v>
                </c:pt>
                <c:pt idx="47">
                  <c:v>41230</c:v>
                </c:pt>
                <c:pt idx="48">
                  <c:v>41231</c:v>
                </c:pt>
                <c:pt idx="49">
                  <c:v>41232</c:v>
                </c:pt>
                <c:pt idx="50">
                  <c:v>41233</c:v>
                </c:pt>
                <c:pt idx="51">
                  <c:v>41234</c:v>
                </c:pt>
                <c:pt idx="52">
                  <c:v>41235</c:v>
                </c:pt>
                <c:pt idx="53">
                  <c:v>41236</c:v>
                </c:pt>
                <c:pt idx="54">
                  <c:v>41237</c:v>
                </c:pt>
                <c:pt idx="55">
                  <c:v>41238</c:v>
                </c:pt>
                <c:pt idx="56">
                  <c:v>41239</c:v>
                </c:pt>
                <c:pt idx="57">
                  <c:v>41240</c:v>
                </c:pt>
                <c:pt idx="58">
                  <c:v>41241</c:v>
                </c:pt>
                <c:pt idx="59">
                  <c:v>41242</c:v>
                </c:pt>
                <c:pt idx="60">
                  <c:v>41243</c:v>
                </c:pt>
                <c:pt idx="61">
                  <c:v>41244</c:v>
                </c:pt>
                <c:pt idx="62">
                  <c:v>41245</c:v>
                </c:pt>
                <c:pt idx="63">
                  <c:v>41246</c:v>
                </c:pt>
                <c:pt idx="64">
                  <c:v>41247</c:v>
                </c:pt>
                <c:pt idx="65">
                  <c:v>41248</c:v>
                </c:pt>
                <c:pt idx="66">
                  <c:v>41249</c:v>
                </c:pt>
                <c:pt idx="67">
                  <c:v>41250</c:v>
                </c:pt>
                <c:pt idx="68">
                  <c:v>41251</c:v>
                </c:pt>
                <c:pt idx="69">
                  <c:v>41252</c:v>
                </c:pt>
                <c:pt idx="70">
                  <c:v>41253</c:v>
                </c:pt>
                <c:pt idx="71">
                  <c:v>41254</c:v>
                </c:pt>
                <c:pt idx="72">
                  <c:v>41255</c:v>
                </c:pt>
                <c:pt idx="73">
                  <c:v>41256</c:v>
                </c:pt>
                <c:pt idx="74">
                  <c:v>41257</c:v>
                </c:pt>
                <c:pt idx="75">
                  <c:v>41258</c:v>
                </c:pt>
                <c:pt idx="76">
                  <c:v>41259</c:v>
                </c:pt>
                <c:pt idx="77">
                  <c:v>41260</c:v>
                </c:pt>
                <c:pt idx="78">
                  <c:v>41261</c:v>
                </c:pt>
                <c:pt idx="79">
                  <c:v>41262</c:v>
                </c:pt>
                <c:pt idx="80">
                  <c:v>41263</c:v>
                </c:pt>
                <c:pt idx="81">
                  <c:v>41264</c:v>
                </c:pt>
                <c:pt idx="82">
                  <c:v>41265</c:v>
                </c:pt>
                <c:pt idx="83">
                  <c:v>41266</c:v>
                </c:pt>
                <c:pt idx="84">
                  <c:v>41267</c:v>
                </c:pt>
                <c:pt idx="85">
                  <c:v>41268</c:v>
                </c:pt>
                <c:pt idx="86">
                  <c:v>41269</c:v>
                </c:pt>
                <c:pt idx="87">
                  <c:v>41270</c:v>
                </c:pt>
                <c:pt idx="88">
                  <c:v>41271</c:v>
                </c:pt>
                <c:pt idx="89">
                  <c:v>41272</c:v>
                </c:pt>
                <c:pt idx="90">
                  <c:v>41273</c:v>
                </c:pt>
                <c:pt idx="91">
                  <c:v>41274</c:v>
                </c:pt>
                <c:pt idx="92">
                  <c:v>41275</c:v>
                </c:pt>
                <c:pt idx="93">
                  <c:v>41276</c:v>
                </c:pt>
                <c:pt idx="94">
                  <c:v>41277</c:v>
                </c:pt>
                <c:pt idx="95">
                  <c:v>41278</c:v>
                </c:pt>
                <c:pt idx="96">
                  <c:v>41279</c:v>
                </c:pt>
                <c:pt idx="97">
                  <c:v>41280</c:v>
                </c:pt>
                <c:pt idx="98">
                  <c:v>41281</c:v>
                </c:pt>
                <c:pt idx="99">
                  <c:v>41282</c:v>
                </c:pt>
                <c:pt idx="100">
                  <c:v>41283</c:v>
                </c:pt>
                <c:pt idx="101">
                  <c:v>41284</c:v>
                </c:pt>
                <c:pt idx="102">
                  <c:v>41285</c:v>
                </c:pt>
                <c:pt idx="103">
                  <c:v>41286</c:v>
                </c:pt>
                <c:pt idx="104">
                  <c:v>41287</c:v>
                </c:pt>
                <c:pt idx="105">
                  <c:v>41288</c:v>
                </c:pt>
                <c:pt idx="106">
                  <c:v>41289</c:v>
                </c:pt>
                <c:pt idx="107">
                  <c:v>41290</c:v>
                </c:pt>
                <c:pt idx="108">
                  <c:v>41291</c:v>
                </c:pt>
                <c:pt idx="109">
                  <c:v>41292</c:v>
                </c:pt>
                <c:pt idx="110">
                  <c:v>41293</c:v>
                </c:pt>
                <c:pt idx="111">
                  <c:v>41294</c:v>
                </c:pt>
                <c:pt idx="112">
                  <c:v>41295</c:v>
                </c:pt>
                <c:pt idx="113">
                  <c:v>41296</c:v>
                </c:pt>
                <c:pt idx="114">
                  <c:v>41297</c:v>
                </c:pt>
                <c:pt idx="115">
                  <c:v>41298</c:v>
                </c:pt>
                <c:pt idx="116">
                  <c:v>41299</c:v>
                </c:pt>
                <c:pt idx="117">
                  <c:v>41300</c:v>
                </c:pt>
                <c:pt idx="118">
                  <c:v>41301</c:v>
                </c:pt>
                <c:pt idx="119">
                  <c:v>41302</c:v>
                </c:pt>
                <c:pt idx="120">
                  <c:v>41303</c:v>
                </c:pt>
                <c:pt idx="121">
                  <c:v>41304</c:v>
                </c:pt>
                <c:pt idx="122">
                  <c:v>41305</c:v>
                </c:pt>
                <c:pt idx="123">
                  <c:v>41306</c:v>
                </c:pt>
                <c:pt idx="124">
                  <c:v>41307</c:v>
                </c:pt>
                <c:pt idx="125">
                  <c:v>41308</c:v>
                </c:pt>
                <c:pt idx="126">
                  <c:v>41309</c:v>
                </c:pt>
                <c:pt idx="127">
                  <c:v>41310</c:v>
                </c:pt>
                <c:pt idx="128">
                  <c:v>41311</c:v>
                </c:pt>
                <c:pt idx="129">
                  <c:v>41312</c:v>
                </c:pt>
                <c:pt idx="130">
                  <c:v>41313</c:v>
                </c:pt>
                <c:pt idx="131">
                  <c:v>41314</c:v>
                </c:pt>
                <c:pt idx="132">
                  <c:v>41315</c:v>
                </c:pt>
                <c:pt idx="133">
                  <c:v>41316</c:v>
                </c:pt>
                <c:pt idx="134">
                  <c:v>41317</c:v>
                </c:pt>
                <c:pt idx="135">
                  <c:v>41318</c:v>
                </c:pt>
                <c:pt idx="136">
                  <c:v>41319</c:v>
                </c:pt>
                <c:pt idx="137">
                  <c:v>41320</c:v>
                </c:pt>
                <c:pt idx="138">
                  <c:v>41321</c:v>
                </c:pt>
                <c:pt idx="139">
                  <c:v>41322</c:v>
                </c:pt>
                <c:pt idx="140">
                  <c:v>41323</c:v>
                </c:pt>
                <c:pt idx="141">
                  <c:v>41324</c:v>
                </c:pt>
                <c:pt idx="142">
                  <c:v>41325</c:v>
                </c:pt>
                <c:pt idx="143">
                  <c:v>41326</c:v>
                </c:pt>
                <c:pt idx="144">
                  <c:v>41327</c:v>
                </c:pt>
                <c:pt idx="145">
                  <c:v>41328</c:v>
                </c:pt>
                <c:pt idx="146">
                  <c:v>41329</c:v>
                </c:pt>
                <c:pt idx="147">
                  <c:v>41330</c:v>
                </c:pt>
                <c:pt idx="148">
                  <c:v>41331</c:v>
                </c:pt>
                <c:pt idx="149">
                  <c:v>41332</c:v>
                </c:pt>
                <c:pt idx="150">
                  <c:v>41333</c:v>
                </c:pt>
                <c:pt idx="151">
                  <c:v>41334</c:v>
                </c:pt>
                <c:pt idx="152">
                  <c:v>41335</c:v>
                </c:pt>
                <c:pt idx="153">
                  <c:v>41336</c:v>
                </c:pt>
                <c:pt idx="154">
                  <c:v>41337</c:v>
                </c:pt>
                <c:pt idx="155">
                  <c:v>41338</c:v>
                </c:pt>
                <c:pt idx="156">
                  <c:v>41339</c:v>
                </c:pt>
                <c:pt idx="157">
                  <c:v>41340</c:v>
                </c:pt>
                <c:pt idx="158">
                  <c:v>41341</c:v>
                </c:pt>
                <c:pt idx="159">
                  <c:v>41342</c:v>
                </c:pt>
                <c:pt idx="160">
                  <c:v>41343</c:v>
                </c:pt>
                <c:pt idx="161">
                  <c:v>41344</c:v>
                </c:pt>
                <c:pt idx="162">
                  <c:v>41345</c:v>
                </c:pt>
                <c:pt idx="163">
                  <c:v>41346</c:v>
                </c:pt>
                <c:pt idx="164">
                  <c:v>41347</c:v>
                </c:pt>
                <c:pt idx="165">
                  <c:v>41348</c:v>
                </c:pt>
                <c:pt idx="166">
                  <c:v>41349</c:v>
                </c:pt>
                <c:pt idx="167">
                  <c:v>41350</c:v>
                </c:pt>
                <c:pt idx="168">
                  <c:v>41351</c:v>
                </c:pt>
                <c:pt idx="169">
                  <c:v>41352</c:v>
                </c:pt>
                <c:pt idx="170">
                  <c:v>41353</c:v>
                </c:pt>
                <c:pt idx="171">
                  <c:v>41354</c:v>
                </c:pt>
                <c:pt idx="172">
                  <c:v>41355</c:v>
                </c:pt>
                <c:pt idx="173">
                  <c:v>41356</c:v>
                </c:pt>
                <c:pt idx="174">
                  <c:v>41357</c:v>
                </c:pt>
                <c:pt idx="175">
                  <c:v>41358</c:v>
                </c:pt>
                <c:pt idx="176">
                  <c:v>41359</c:v>
                </c:pt>
                <c:pt idx="177">
                  <c:v>41360</c:v>
                </c:pt>
                <c:pt idx="178">
                  <c:v>41361</c:v>
                </c:pt>
                <c:pt idx="179">
                  <c:v>41362</c:v>
                </c:pt>
                <c:pt idx="180">
                  <c:v>41363</c:v>
                </c:pt>
                <c:pt idx="181">
                  <c:v>41364</c:v>
                </c:pt>
                <c:pt idx="182">
                  <c:v>41365</c:v>
                </c:pt>
                <c:pt idx="183">
                  <c:v>41366</c:v>
                </c:pt>
                <c:pt idx="184">
                  <c:v>41367</c:v>
                </c:pt>
                <c:pt idx="185">
                  <c:v>41368</c:v>
                </c:pt>
                <c:pt idx="186">
                  <c:v>41369</c:v>
                </c:pt>
                <c:pt idx="187">
                  <c:v>41370</c:v>
                </c:pt>
                <c:pt idx="188">
                  <c:v>41371</c:v>
                </c:pt>
                <c:pt idx="189">
                  <c:v>41372</c:v>
                </c:pt>
                <c:pt idx="190">
                  <c:v>41373</c:v>
                </c:pt>
                <c:pt idx="191">
                  <c:v>41374</c:v>
                </c:pt>
                <c:pt idx="192">
                  <c:v>41375</c:v>
                </c:pt>
                <c:pt idx="193">
                  <c:v>41376</c:v>
                </c:pt>
                <c:pt idx="194">
                  <c:v>41377</c:v>
                </c:pt>
                <c:pt idx="195">
                  <c:v>41378</c:v>
                </c:pt>
                <c:pt idx="196">
                  <c:v>41379</c:v>
                </c:pt>
                <c:pt idx="197">
                  <c:v>41380</c:v>
                </c:pt>
                <c:pt idx="198">
                  <c:v>41381</c:v>
                </c:pt>
                <c:pt idx="199">
                  <c:v>41382</c:v>
                </c:pt>
                <c:pt idx="200">
                  <c:v>41383</c:v>
                </c:pt>
                <c:pt idx="201">
                  <c:v>41384</c:v>
                </c:pt>
                <c:pt idx="202">
                  <c:v>41385</c:v>
                </c:pt>
                <c:pt idx="203">
                  <c:v>41386</c:v>
                </c:pt>
                <c:pt idx="204">
                  <c:v>41387</c:v>
                </c:pt>
                <c:pt idx="205">
                  <c:v>41388</c:v>
                </c:pt>
                <c:pt idx="206">
                  <c:v>41389</c:v>
                </c:pt>
                <c:pt idx="207">
                  <c:v>41390</c:v>
                </c:pt>
                <c:pt idx="208">
                  <c:v>41391</c:v>
                </c:pt>
                <c:pt idx="209">
                  <c:v>41392</c:v>
                </c:pt>
                <c:pt idx="210">
                  <c:v>41393</c:v>
                </c:pt>
                <c:pt idx="211">
                  <c:v>41394</c:v>
                </c:pt>
                <c:pt idx="212">
                  <c:v>41395</c:v>
                </c:pt>
                <c:pt idx="213">
                  <c:v>41396</c:v>
                </c:pt>
                <c:pt idx="214">
                  <c:v>41397</c:v>
                </c:pt>
                <c:pt idx="215">
                  <c:v>41398</c:v>
                </c:pt>
                <c:pt idx="216">
                  <c:v>41399</c:v>
                </c:pt>
                <c:pt idx="217">
                  <c:v>41400</c:v>
                </c:pt>
                <c:pt idx="218">
                  <c:v>41401</c:v>
                </c:pt>
                <c:pt idx="219">
                  <c:v>41402</c:v>
                </c:pt>
                <c:pt idx="220">
                  <c:v>41403</c:v>
                </c:pt>
                <c:pt idx="221">
                  <c:v>41404</c:v>
                </c:pt>
                <c:pt idx="222">
                  <c:v>41405</c:v>
                </c:pt>
                <c:pt idx="223">
                  <c:v>41406</c:v>
                </c:pt>
                <c:pt idx="224">
                  <c:v>41407</c:v>
                </c:pt>
                <c:pt idx="225">
                  <c:v>41408</c:v>
                </c:pt>
                <c:pt idx="226">
                  <c:v>41409</c:v>
                </c:pt>
                <c:pt idx="227">
                  <c:v>41410</c:v>
                </c:pt>
                <c:pt idx="228">
                  <c:v>41411</c:v>
                </c:pt>
                <c:pt idx="229">
                  <c:v>41412</c:v>
                </c:pt>
                <c:pt idx="230">
                  <c:v>41413</c:v>
                </c:pt>
                <c:pt idx="231">
                  <c:v>41414</c:v>
                </c:pt>
                <c:pt idx="232">
                  <c:v>41415</c:v>
                </c:pt>
                <c:pt idx="233">
                  <c:v>41416</c:v>
                </c:pt>
                <c:pt idx="234">
                  <c:v>41417</c:v>
                </c:pt>
                <c:pt idx="235">
                  <c:v>41418</c:v>
                </c:pt>
                <c:pt idx="236">
                  <c:v>41419</c:v>
                </c:pt>
                <c:pt idx="237">
                  <c:v>41420</c:v>
                </c:pt>
                <c:pt idx="238">
                  <c:v>41421</c:v>
                </c:pt>
                <c:pt idx="239">
                  <c:v>41422</c:v>
                </c:pt>
                <c:pt idx="240">
                  <c:v>41423</c:v>
                </c:pt>
                <c:pt idx="241">
                  <c:v>41424</c:v>
                </c:pt>
                <c:pt idx="242">
                  <c:v>41425</c:v>
                </c:pt>
                <c:pt idx="243">
                  <c:v>41426</c:v>
                </c:pt>
                <c:pt idx="244">
                  <c:v>41427</c:v>
                </c:pt>
                <c:pt idx="245">
                  <c:v>41428</c:v>
                </c:pt>
                <c:pt idx="246">
                  <c:v>41429</c:v>
                </c:pt>
                <c:pt idx="247">
                  <c:v>41430</c:v>
                </c:pt>
                <c:pt idx="248">
                  <c:v>41431</c:v>
                </c:pt>
                <c:pt idx="249">
                  <c:v>41432</c:v>
                </c:pt>
                <c:pt idx="250">
                  <c:v>41433</c:v>
                </c:pt>
                <c:pt idx="251">
                  <c:v>41434</c:v>
                </c:pt>
                <c:pt idx="252">
                  <c:v>41435</c:v>
                </c:pt>
                <c:pt idx="253">
                  <c:v>41436</c:v>
                </c:pt>
                <c:pt idx="254">
                  <c:v>41437</c:v>
                </c:pt>
                <c:pt idx="255">
                  <c:v>41438</c:v>
                </c:pt>
                <c:pt idx="256">
                  <c:v>41439</c:v>
                </c:pt>
                <c:pt idx="257">
                  <c:v>41440</c:v>
                </c:pt>
                <c:pt idx="258">
                  <c:v>41441</c:v>
                </c:pt>
                <c:pt idx="259">
                  <c:v>41442</c:v>
                </c:pt>
                <c:pt idx="260">
                  <c:v>41443</c:v>
                </c:pt>
                <c:pt idx="261">
                  <c:v>41444</c:v>
                </c:pt>
                <c:pt idx="262">
                  <c:v>41445</c:v>
                </c:pt>
                <c:pt idx="263">
                  <c:v>41446</c:v>
                </c:pt>
                <c:pt idx="264">
                  <c:v>41447</c:v>
                </c:pt>
                <c:pt idx="265">
                  <c:v>41448</c:v>
                </c:pt>
                <c:pt idx="266">
                  <c:v>41449</c:v>
                </c:pt>
                <c:pt idx="267">
                  <c:v>41450</c:v>
                </c:pt>
                <c:pt idx="268">
                  <c:v>41451</c:v>
                </c:pt>
                <c:pt idx="269">
                  <c:v>41452</c:v>
                </c:pt>
                <c:pt idx="270">
                  <c:v>41453</c:v>
                </c:pt>
                <c:pt idx="271">
                  <c:v>41454</c:v>
                </c:pt>
                <c:pt idx="272">
                  <c:v>41455</c:v>
                </c:pt>
                <c:pt idx="273">
                  <c:v>41456</c:v>
                </c:pt>
                <c:pt idx="274">
                  <c:v>41457</c:v>
                </c:pt>
                <c:pt idx="275">
                  <c:v>41458</c:v>
                </c:pt>
                <c:pt idx="276">
                  <c:v>41459</c:v>
                </c:pt>
                <c:pt idx="277">
                  <c:v>41460</c:v>
                </c:pt>
                <c:pt idx="278">
                  <c:v>41461</c:v>
                </c:pt>
                <c:pt idx="279">
                  <c:v>41462</c:v>
                </c:pt>
                <c:pt idx="280">
                  <c:v>41463</c:v>
                </c:pt>
                <c:pt idx="281">
                  <c:v>41464</c:v>
                </c:pt>
                <c:pt idx="282">
                  <c:v>41465</c:v>
                </c:pt>
                <c:pt idx="283">
                  <c:v>41466</c:v>
                </c:pt>
                <c:pt idx="284">
                  <c:v>41467</c:v>
                </c:pt>
                <c:pt idx="285">
                  <c:v>41468</c:v>
                </c:pt>
                <c:pt idx="286">
                  <c:v>41469</c:v>
                </c:pt>
                <c:pt idx="287">
                  <c:v>41470</c:v>
                </c:pt>
                <c:pt idx="288">
                  <c:v>41471</c:v>
                </c:pt>
                <c:pt idx="289">
                  <c:v>41472</c:v>
                </c:pt>
                <c:pt idx="290">
                  <c:v>41473</c:v>
                </c:pt>
                <c:pt idx="291">
                  <c:v>41474</c:v>
                </c:pt>
                <c:pt idx="292">
                  <c:v>41475</c:v>
                </c:pt>
                <c:pt idx="293">
                  <c:v>41476</c:v>
                </c:pt>
                <c:pt idx="294">
                  <c:v>41477</c:v>
                </c:pt>
                <c:pt idx="295">
                  <c:v>41478</c:v>
                </c:pt>
                <c:pt idx="296">
                  <c:v>41479</c:v>
                </c:pt>
                <c:pt idx="297">
                  <c:v>41480</c:v>
                </c:pt>
                <c:pt idx="298">
                  <c:v>41481</c:v>
                </c:pt>
                <c:pt idx="299">
                  <c:v>41482</c:v>
                </c:pt>
                <c:pt idx="300">
                  <c:v>41483</c:v>
                </c:pt>
                <c:pt idx="301">
                  <c:v>41484</c:v>
                </c:pt>
                <c:pt idx="302">
                  <c:v>41485</c:v>
                </c:pt>
                <c:pt idx="303">
                  <c:v>41486</c:v>
                </c:pt>
                <c:pt idx="304">
                  <c:v>41487</c:v>
                </c:pt>
                <c:pt idx="305">
                  <c:v>41488</c:v>
                </c:pt>
                <c:pt idx="306">
                  <c:v>41489</c:v>
                </c:pt>
                <c:pt idx="307">
                  <c:v>41490</c:v>
                </c:pt>
                <c:pt idx="308">
                  <c:v>41491</c:v>
                </c:pt>
                <c:pt idx="309">
                  <c:v>41492</c:v>
                </c:pt>
                <c:pt idx="310">
                  <c:v>41493</c:v>
                </c:pt>
                <c:pt idx="311">
                  <c:v>41494</c:v>
                </c:pt>
                <c:pt idx="312">
                  <c:v>41495</c:v>
                </c:pt>
                <c:pt idx="313">
                  <c:v>41496</c:v>
                </c:pt>
                <c:pt idx="314">
                  <c:v>41497</c:v>
                </c:pt>
                <c:pt idx="315">
                  <c:v>41498</c:v>
                </c:pt>
                <c:pt idx="316">
                  <c:v>41499</c:v>
                </c:pt>
                <c:pt idx="317">
                  <c:v>41500</c:v>
                </c:pt>
                <c:pt idx="318">
                  <c:v>41501</c:v>
                </c:pt>
                <c:pt idx="319">
                  <c:v>41502</c:v>
                </c:pt>
                <c:pt idx="320">
                  <c:v>41503</c:v>
                </c:pt>
                <c:pt idx="321">
                  <c:v>41504</c:v>
                </c:pt>
                <c:pt idx="322">
                  <c:v>41505</c:v>
                </c:pt>
                <c:pt idx="323">
                  <c:v>41506</c:v>
                </c:pt>
                <c:pt idx="324">
                  <c:v>41507</c:v>
                </c:pt>
                <c:pt idx="325">
                  <c:v>41508</c:v>
                </c:pt>
                <c:pt idx="326">
                  <c:v>41509</c:v>
                </c:pt>
                <c:pt idx="327">
                  <c:v>41510</c:v>
                </c:pt>
                <c:pt idx="328">
                  <c:v>41511</c:v>
                </c:pt>
                <c:pt idx="329">
                  <c:v>41512</c:v>
                </c:pt>
                <c:pt idx="330">
                  <c:v>41513</c:v>
                </c:pt>
                <c:pt idx="331">
                  <c:v>41514</c:v>
                </c:pt>
                <c:pt idx="332">
                  <c:v>41515</c:v>
                </c:pt>
                <c:pt idx="333">
                  <c:v>41516</c:v>
                </c:pt>
                <c:pt idx="334">
                  <c:v>41517</c:v>
                </c:pt>
                <c:pt idx="335">
                  <c:v>41518</c:v>
                </c:pt>
                <c:pt idx="336">
                  <c:v>41519</c:v>
                </c:pt>
                <c:pt idx="337">
                  <c:v>41520</c:v>
                </c:pt>
                <c:pt idx="338">
                  <c:v>41521</c:v>
                </c:pt>
                <c:pt idx="339">
                  <c:v>41522</c:v>
                </c:pt>
                <c:pt idx="340">
                  <c:v>41523</c:v>
                </c:pt>
                <c:pt idx="341">
                  <c:v>41524</c:v>
                </c:pt>
                <c:pt idx="342">
                  <c:v>41525</c:v>
                </c:pt>
                <c:pt idx="343">
                  <c:v>41526</c:v>
                </c:pt>
                <c:pt idx="344">
                  <c:v>41527</c:v>
                </c:pt>
                <c:pt idx="345">
                  <c:v>41528</c:v>
                </c:pt>
                <c:pt idx="346">
                  <c:v>41529</c:v>
                </c:pt>
                <c:pt idx="347">
                  <c:v>41530</c:v>
                </c:pt>
                <c:pt idx="348">
                  <c:v>41531</c:v>
                </c:pt>
                <c:pt idx="349">
                  <c:v>41532</c:v>
                </c:pt>
                <c:pt idx="350">
                  <c:v>41533</c:v>
                </c:pt>
                <c:pt idx="351">
                  <c:v>41534</c:v>
                </c:pt>
                <c:pt idx="352">
                  <c:v>41535</c:v>
                </c:pt>
                <c:pt idx="353">
                  <c:v>41536</c:v>
                </c:pt>
                <c:pt idx="354">
                  <c:v>41537</c:v>
                </c:pt>
                <c:pt idx="355">
                  <c:v>41538</c:v>
                </c:pt>
                <c:pt idx="356">
                  <c:v>41539</c:v>
                </c:pt>
                <c:pt idx="357">
                  <c:v>41540</c:v>
                </c:pt>
                <c:pt idx="358">
                  <c:v>41541</c:v>
                </c:pt>
                <c:pt idx="359">
                  <c:v>41542</c:v>
                </c:pt>
                <c:pt idx="360">
                  <c:v>41543</c:v>
                </c:pt>
                <c:pt idx="361">
                  <c:v>41544</c:v>
                </c:pt>
                <c:pt idx="362">
                  <c:v>41545</c:v>
                </c:pt>
                <c:pt idx="363">
                  <c:v>41546</c:v>
                </c:pt>
                <c:pt idx="364">
                  <c:v>41547</c:v>
                </c:pt>
                <c:pt idx="365">
                  <c:v>41548</c:v>
                </c:pt>
                <c:pt idx="366">
                  <c:v>41549</c:v>
                </c:pt>
                <c:pt idx="367">
                  <c:v>41550</c:v>
                </c:pt>
                <c:pt idx="368">
                  <c:v>41551</c:v>
                </c:pt>
                <c:pt idx="369">
                  <c:v>41552</c:v>
                </c:pt>
                <c:pt idx="370">
                  <c:v>41553</c:v>
                </c:pt>
                <c:pt idx="371">
                  <c:v>41554</c:v>
                </c:pt>
                <c:pt idx="372">
                  <c:v>41555</c:v>
                </c:pt>
                <c:pt idx="373">
                  <c:v>41556</c:v>
                </c:pt>
                <c:pt idx="374">
                  <c:v>41557</c:v>
                </c:pt>
                <c:pt idx="375">
                  <c:v>41558</c:v>
                </c:pt>
                <c:pt idx="376">
                  <c:v>41559</c:v>
                </c:pt>
                <c:pt idx="377">
                  <c:v>41560</c:v>
                </c:pt>
                <c:pt idx="378">
                  <c:v>41561</c:v>
                </c:pt>
                <c:pt idx="379">
                  <c:v>41562</c:v>
                </c:pt>
                <c:pt idx="380">
                  <c:v>41563</c:v>
                </c:pt>
                <c:pt idx="381">
                  <c:v>41564</c:v>
                </c:pt>
                <c:pt idx="382">
                  <c:v>41565</c:v>
                </c:pt>
                <c:pt idx="383">
                  <c:v>41566</c:v>
                </c:pt>
                <c:pt idx="384">
                  <c:v>41567</c:v>
                </c:pt>
                <c:pt idx="385">
                  <c:v>41568</c:v>
                </c:pt>
                <c:pt idx="386">
                  <c:v>41569</c:v>
                </c:pt>
                <c:pt idx="387">
                  <c:v>41570</c:v>
                </c:pt>
                <c:pt idx="388">
                  <c:v>41571</c:v>
                </c:pt>
                <c:pt idx="389">
                  <c:v>41572</c:v>
                </c:pt>
                <c:pt idx="390">
                  <c:v>41573</c:v>
                </c:pt>
                <c:pt idx="391">
                  <c:v>41574</c:v>
                </c:pt>
                <c:pt idx="392">
                  <c:v>41575</c:v>
                </c:pt>
                <c:pt idx="393">
                  <c:v>41576</c:v>
                </c:pt>
                <c:pt idx="394">
                  <c:v>41577</c:v>
                </c:pt>
                <c:pt idx="395">
                  <c:v>41578</c:v>
                </c:pt>
                <c:pt idx="396">
                  <c:v>41579</c:v>
                </c:pt>
                <c:pt idx="397">
                  <c:v>41580</c:v>
                </c:pt>
                <c:pt idx="398">
                  <c:v>41581</c:v>
                </c:pt>
                <c:pt idx="399">
                  <c:v>41582</c:v>
                </c:pt>
                <c:pt idx="400">
                  <c:v>41583</c:v>
                </c:pt>
                <c:pt idx="401">
                  <c:v>41584</c:v>
                </c:pt>
                <c:pt idx="402">
                  <c:v>41585</c:v>
                </c:pt>
                <c:pt idx="403">
                  <c:v>41586</c:v>
                </c:pt>
                <c:pt idx="404">
                  <c:v>41587</c:v>
                </c:pt>
                <c:pt idx="405">
                  <c:v>41588</c:v>
                </c:pt>
                <c:pt idx="406">
                  <c:v>41589</c:v>
                </c:pt>
                <c:pt idx="407">
                  <c:v>41590</c:v>
                </c:pt>
                <c:pt idx="408">
                  <c:v>41591</c:v>
                </c:pt>
                <c:pt idx="409">
                  <c:v>41592</c:v>
                </c:pt>
                <c:pt idx="410">
                  <c:v>41593</c:v>
                </c:pt>
                <c:pt idx="411">
                  <c:v>41594</c:v>
                </c:pt>
                <c:pt idx="412">
                  <c:v>41595</c:v>
                </c:pt>
                <c:pt idx="413">
                  <c:v>41596</c:v>
                </c:pt>
                <c:pt idx="414">
                  <c:v>41597</c:v>
                </c:pt>
                <c:pt idx="415">
                  <c:v>41598</c:v>
                </c:pt>
                <c:pt idx="416">
                  <c:v>41599</c:v>
                </c:pt>
                <c:pt idx="417">
                  <c:v>41600</c:v>
                </c:pt>
                <c:pt idx="418">
                  <c:v>41601</c:v>
                </c:pt>
                <c:pt idx="419">
                  <c:v>41602</c:v>
                </c:pt>
                <c:pt idx="420">
                  <c:v>41603</c:v>
                </c:pt>
                <c:pt idx="421">
                  <c:v>41604</c:v>
                </c:pt>
                <c:pt idx="422">
                  <c:v>41605</c:v>
                </c:pt>
                <c:pt idx="423">
                  <c:v>41606</c:v>
                </c:pt>
                <c:pt idx="424">
                  <c:v>41607</c:v>
                </c:pt>
                <c:pt idx="425">
                  <c:v>41608</c:v>
                </c:pt>
                <c:pt idx="426">
                  <c:v>41609</c:v>
                </c:pt>
                <c:pt idx="427">
                  <c:v>41610</c:v>
                </c:pt>
                <c:pt idx="428">
                  <c:v>41611</c:v>
                </c:pt>
                <c:pt idx="429">
                  <c:v>41612</c:v>
                </c:pt>
                <c:pt idx="430">
                  <c:v>41613</c:v>
                </c:pt>
                <c:pt idx="431">
                  <c:v>41614</c:v>
                </c:pt>
                <c:pt idx="432">
                  <c:v>41615</c:v>
                </c:pt>
                <c:pt idx="433">
                  <c:v>41616</c:v>
                </c:pt>
                <c:pt idx="434">
                  <c:v>41617</c:v>
                </c:pt>
                <c:pt idx="435">
                  <c:v>41618</c:v>
                </c:pt>
                <c:pt idx="436">
                  <c:v>41619</c:v>
                </c:pt>
                <c:pt idx="437">
                  <c:v>41620</c:v>
                </c:pt>
                <c:pt idx="438">
                  <c:v>41621</c:v>
                </c:pt>
                <c:pt idx="439">
                  <c:v>41622</c:v>
                </c:pt>
                <c:pt idx="440">
                  <c:v>41623</c:v>
                </c:pt>
                <c:pt idx="441">
                  <c:v>41624</c:v>
                </c:pt>
                <c:pt idx="442">
                  <c:v>41625</c:v>
                </c:pt>
                <c:pt idx="443">
                  <c:v>41626</c:v>
                </c:pt>
                <c:pt idx="444">
                  <c:v>41627</c:v>
                </c:pt>
                <c:pt idx="445">
                  <c:v>41628</c:v>
                </c:pt>
                <c:pt idx="446">
                  <c:v>41629</c:v>
                </c:pt>
                <c:pt idx="447">
                  <c:v>41630</c:v>
                </c:pt>
                <c:pt idx="448">
                  <c:v>41631</c:v>
                </c:pt>
                <c:pt idx="449">
                  <c:v>41632</c:v>
                </c:pt>
                <c:pt idx="450">
                  <c:v>41633</c:v>
                </c:pt>
                <c:pt idx="451">
                  <c:v>41634</c:v>
                </c:pt>
                <c:pt idx="452">
                  <c:v>41635</c:v>
                </c:pt>
                <c:pt idx="453">
                  <c:v>41636</c:v>
                </c:pt>
                <c:pt idx="454">
                  <c:v>41637</c:v>
                </c:pt>
                <c:pt idx="455">
                  <c:v>41638</c:v>
                </c:pt>
                <c:pt idx="456">
                  <c:v>41639</c:v>
                </c:pt>
                <c:pt idx="457">
                  <c:v>41640</c:v>
                </c:pt>
                <c:pt idx="458">
                  <c:v>41641</c:v>
                </c:pt>
                <c:pt idx="459">
                  <c:v>41642</c:v>
                </c:pt>
                <c:pt idx="460">
                  <c:v>41643</c:v>
                </c:pt>
                <c:pt idx="461">
                  <c:v>41644</c:v>
                </c:pt>
                <c:pt idx="462">
                  <c:v>41645</c:v>
                </c:pt>
                <c:pt idx="463">
                  <c:v>41646</c:v>
                </c:pt>
                <c:pt idx="464">
                  <c:v>41647</c:v>
                </c:pt>
                <c:pt idx="465">
                  <c:v>41648</c:v>
                </c:pt>
                <c:pt idx="466">
                  <c:v>41649</c:v>
                </c:pt>
                <c:pt idx="467">
                  <c:v>41650</c:v>
                </c:pt>
                <c:pt idx="468">
                  <c:v>41651</c:v>
                </c:pt>
                <c:pt idx="469">
                  <c:v>41652</c:v>
                </c:pt>
                <c:pt idx="470">
                  <c:v>41653</c:v>
                </c:pt>
                <c:pt idx="471">
                  <c:v>41654</c:v>
                </c:pt>
                <c:pt idx="472">
                  <c:v>41655</c:v>
                </c:pt>
                <c:pt idx="473">
                  <c:v>41656</c:v>
                </c:pt>
                <c:pt idx="474">
                  <c:v>41657</c:v>
                </c:pt>
                <c:pt idx="475">
                  <c:v>41658</c:v>
                </c:pt>
                <c:pt idx="476">
                  <c:v>41659</c:v>
                </c:pt>
                <c:pt idx="477">
                  <c:v>41660</c:v>
                </c:pt>
                <c:pt idx="478">
                  <c:v>41661</c:v>
                </c:pt>
                <c:pt idx="479">
                  <c:v>41662</c:v>
                </c:pt>
                <c:pt idx="480">
                  <c:v>41663</c:v>
                </c:pt>
                <c:pt idx="481">
                  <c:v>41664</c:v>
                </c:pt>
                <c:pt idx="482">
                  <c:v>41665</c:v>
                </c:pt>
                <c:pt idx="483">
                  <c:v>41666</c:v>
                </c:pt>
                <c:pt idx="484">
                  <c:v>41667</c:v>
                </c:pt>
                <c:pt idx="485">
                  <c:v>41668</c:v>
                </c:pt>
                <c:pt idx="486">
                  <c:v>41669</c:v>
                </c:pt>
                <c:pt idx="487">
                  <c:v>41670</c:v>
                </c:pt>
                <c:pt idx="488">
                  <c:v>41671</c:v>
                </c:pt>
                <c:pt idx="489">
                  <c:v>41672</c:v>
                </c:pt>
                <c:pt idx="490">
                  <c:v>41673</c:v>
                </c:pt>
                <c:pt idx="491">
                  <c:v>41674</c:v>
                </c:pt>
                <c:pt idx="492">
                  <c:v>41675</c:v>
                </c:pt>
                <c:pt idx="493">
                  <c:v>41676</c:v>
                </c:pt>
                <c:pt idx="494">
                  <c:v>41677</c:v>
                </c:pt>
                <c:pt idx="495">
                  <c:v>41678</c:v>
                </c:pt>
                <c:pt idx="496">
                  <c:v>41679</c:v>
                </c:pt>
                <c:pt idx="497">
                  <c:v>41680</c:v>
                </c:pt>
                <c:pt idx="498">
                  <c:v>41681</c:v>
                </c:pt>
                <c:pt idx="499">
                  <c:v>41682</c:v>
                </c:pt>
                <c:pt idx="500">
                  <c:v>41683</c:v>
                </c:pt>
                <c:pt idx="501">
                  <c:v>41684</c:v>
                </c:pt>
                <c:pt idx="502">
                  <c:v>41685</c:v>
                </c:pt>
                <c:pt idx="503">
                  <c:v>41686</c:v>
                </c:pt>
                <c:pt idx="504">
                  <c:v>41687</c:v>
                </c:pt>
                <c:pt idx="505">
                  <c:v>41688</c:v>
                </c:pt>
                <c:pt idx="506">
                  <c:v>41689</c:v>
                </c:pt>
                <c:pt idx="507">
                  <c:v>41690</c:v>
                </c:pt>
                <c:pt idx="508">
                  <c:v>41691</c:v>
                </c:pt>
                <c:pt idx="509">
                  <c:v>41692</c:v>
                </c:pt>
                <c:pt idx="510">
                  <c:v>41693</c:v>
                </c:pt>
                <c:pt idx="511">
                  <c:v>41694</c:v>
                </c:pt>
                <c:pt idx="512">
                  <c:v>41695</c:v>
                </c:pt>
                <c:pt idx="513">
                  <c:v>41696</c:v>
                </c:pt>
                <c:pt idx="514">
                  <c:v>41697</c:v>
                </c:pt>
                <c:pt idx="515">
                  <c:v>41698</c:v>
                </c:pt>
                <c:pt idx="516">
                  <c:v>41699</c:v>
                </c:pt>
                <c:pt idx="517">
                  <c:v>41700</c:v>
                </c:pt>
                <c:pt idx="518">
                  <c:v>41701</c:v>
                </c:pt>
                <c:pt idx="519">
                  <c:v>41702</c:v>
                </c:pt>
                <c:pt idx="520">
                  <c:v>41703</c:v>
                </c:pt>
                <c:pt idx="521">
                  <c:v>41704</c:v>
                </c:pt>
                <c:pt idx="522">
                  <c:v>41705</c:v>
                </c:pt>
                <c:pt idx="523">
                  <c:v>41706</c:v>
                </c:pt>
                <c:pt idx="524">
                  <c:v>41707</c:v>
                </c:pt>
                <c:pt idx="525">
                  <c:v>41708</c:v>
                </c:pt>
                <c:pt idx="526">
                  <c:v>41709</c:v>
                </c:pt>
                <c:pt idx="527">
                  <c:v>41710</c:v>
                </c:pt>
                <c:pt idx="528">
                  <c:v>41711</c:v>
                </c:pt>
                <c:pt idx="529">
                  <c:v>41712</c:v>
                </c:pt>
                <c:pt idx="530">
                  <c:v>41713</c:v>
                </c:pt>
                <c:pt idx="531">
                  <c:v>41714</c:v>
                </c:pt>
                <c:pt idx="532">
                  <c:v>41715</c:v>
                </c:pt>
                <c:pt idx="533">
                  <c:v>41716</c:v>
                </c:pt>
                <c:pt idx="534">
                  <c:v>41717</c:v>
                </c:pt>
                <c:pt idx="535">
                  <c:v>41718</c:v>
                </c:pt>
                <c:pt idx="536">
                  <c:v>41719</c:v>
                </c:pt>
                <c:pt idx="537">
                  <c:v>41720</c:v>
                </c:pt>
                <c:pt idx="538">
                  <c:v>41721</c:v>
                </c:pt>
                <c:pt idx="539">
                  <c:v>41722</c:v>
                </c:pt>
                <c:pt idx="540">
                  <c:v>41723</c:v>
                </c:pt>
                <c:pt idx="541">
                  <c:v>41724</c:v>
                </c:pt>
                <c:pt idx="542">
                  <c:v>41725</c:v>
                </c:pt>
                <c:pt idx="543">
                  <c:v>41726</c:v>
                </c:pt>
                <c:pt idx="544">
                  <c:v>41727</c:v>
                </c:pt>
                <c:pt idx="545">
                  <c:v>41728</c:v>
                </c:pt>
                <c:pt idx="546">
                  <c:v>41729</c:v>
                </c:pt>
                <c:pt idx="547">
                  <c:v>41730</c:v>
                </c:pt>
                <c:pt idx="548">
                  <c:v>41731</c:v>
                </c:pt>
                <c:pt idx="549">
                  <c:v>41732</c:v>
                </c:pt>
                <c:pt idx="550">
                  <c:v>41733</c:v>
                </c:pt>
                <c:pt idx="551">
                  <c:v>41734</c:v>
                </c:pt>
                <c:pt idx="552">
                  <c:v>41735</c:v>
                </c:pt>
                <c:pt idx="553">
                  <c:v>41736</c:v>
                </c:pt>
                <c:pt idx="554">
                  <c:v>41737</c:v>
                </c:pt>
                <c:pt idx="555">
                  <c:v>41738</c:v>
                </c:pt>
                <c:pt idx="556">
                  <c:v>41739</c:v>
                </c:pt>
                <c:pt idx="557">
                  <c:v>41740</c:v>
                </c:pt>
                <c:pt idx="558">
                  <c:v>41741</c:v>
                </c:pt>
                <c:pt idx="559">
                  <c:v>41742</c:v>
                </c:pt>
                <c:pt idx="560">
                  <c:v>41743</c:v>
                </c:pt>
                <c:pt idx="561">
                  <c:v>41744</c:v>
                </c:pt>
                <c:pt idx="562">
                  <c:v>41745</c:v>
                </c:pt>
                <c:pt idx="563">
                  <c:v>41746</c:v>
                </c:pt>
                <c:pt idx="564">
                  <c:v>41747</c:v>
                </c:pt>
                <c:pt idx="565">
                  <c:v>41748</c:v>
                </c:pt>
                <c:pt idx="566">
                  <c:v>41749</c:v>
                </c:pt>
                <c:pt idx="567">
                  <c:v>41750</c:v>
                </c:pt>
                <c:pt idx="568">
                  <c:v>41751</c:v>
                </c:pt>
                <c:pt idx="569">
                  <c:v>41752</c:v>
                </c:pt>
                <c:pt idx="570">
                  <c:v>41753</c:v>
                </c:pt>
                <c:pt idx="571">
                  <c:v>41754</c:v>
                </c:pt>
                <c:pt idx="572">
                  <c:v>41755</c:v>
                </c:pt>
                <c:pt idx="573">
                  <c:v>41756</c:v>
                </c:pt>
                <c:pt idx="574">
                  <c:v>41757</c:v>
                </c:pt>
                <c:pt idx="575">
                  <c:v>41758</c:v>
                </c:pt>
                <c:pt idx="576">
                  <c:v>41759</c:v>
                </c:pt>
                <c:pt idx="577">
                  <c:v>41760</c:v>
                </c:pt>
                <c:pt idx="578">
                  <c:v>41761</c:v>
                </c:pt>
                <c:pt idx="579">
                  <c:v>41762</c:v>
                </c:pt>
                <c:pt idx="580">
                  <c:v>41763</c:v>
                </c:pt>
                <c:pt idx="581">
                  <c:v>41764</c:v>
                </c:pt>
                <c:pt idx="582">
                  <c:v>41765</c:v>
                </c:pt>
                <c:pt idx="583">
                  <c:v>41766</c:v>
                </c:pt>
                <c:pt idx="584">
                  <c:v>41767</c:v>
                </c:pt>
                <c:pt idx="585">
                  <c:v>41768</c:v>
                </c:pt>
                <c:pt idx="586">
                  <c:v>41769</c:v>
                </c:pt>
                <c:pt idx="587">
                  <c:v>41770</c:v>
                </c:pt>
                <c:pt idx="588">
                  <c:v>41771</c:v>
                </c:pt>
                <c:pt idx="589">
                  <c:v>41772</c:v>
                </c:pt>
                <c:pt idx="590">
                  <c:v>41773</c:v>
                </c:pt>
                <c:pt idx="591">
                  <c:v>41774</c:v>
                </c:pt>
                <c:pt idx="592">
                  <c:v>41775</c:v>
                </c:pt>
                <c:pt idx="593">
                  <c:v>41776</c:v>
                </c:pt>
                <c:pt idx="594">
                  <c:v>41777</c:v>
                </c:pt>
                <c:pt idx="595">
                  <c:v>41778</c:v>
                </c:pt>
                <c:pt idx="596">
                  <c:v>41779</c:v>
                </c:pt>
                <c:pt idx="597">
                  <c:v>41780</c:v>
                </c:pt>
                <c:pt idx="598">
                  <c:v>41781</c:v>
                </c:pt>
                <c:pt idx="599">
                  <c:v>41782</c:v>
                </c:pt>
                <c:pt idx="600">
                  <c:v>41783</c:v>
                </c:pt>
                <c:pt idx="601">
                  <c:v>41784</c:v>
                </c:pt>
                <c:pt idx="602">
                  <c:v>41785</c:v>
                </c:pt>
                <c:pt idx="603">
                  <c:v>41786</c:v>
                </c:pt>
                <c:pt idx="604">
                  <c:v>41787</c:v>
                </c:pt>
                <c:pt idx="605">
                  <c:v>41788</c:v>
                </c:pt>
                <c:pt idx="606">
                  <c:v>41789</c:v>
                </c:pt>
                <c:pt idx="607">
                  <c:v>41790</c:v>
                </c:pt>
                <c:pt idx="608">
                  <c:v>41791</c:v>
                </c:pt>
                <c:pt idx="609">
                  <c:v>41792</c:v>
                </c:pt>
                <c:pt idx="610">
                  <c:v>41793</c:v>
                </c:pt>
                <c:pt idx="611">
                  <c:v>41794</c:v>
                </c:pt>
                <c:pt idx="612">
                  <c:v>41795</c:v>
                </c:pt>
                <c:pt idx="613">
                  <c:v>41796</c:v>
                </c:pt>
                <c:pt idx="614">
                  <c:v>41797</c:v>
                </c:pt>
                <c:pt idx="615">
                  <c:v>41798</c:v>
                </c:pt>
                <c:pt idx="616">
                  <c:v>41799</c:v>
                </c:pt>
                <c:pt idx="617">
                  <c:v>41800</c:v>
                </c:pt>
                <c:pt idx="618">
                  <c:v>41801</c:v>
                </c:pt>
                <c:pt idx="619">
                  <c:v>41802</c:v>
                </c:pt>
                <c:pt idx="620">
                  <c:v>41803</c:v>
                </c:pt>
                <c:pt idx="621">
                  <c:v>41804</c:v>
                </c:pt>
                <c:pt idx="622">
                  <c:v>41805</c:v>
                </c:pt>
                <c:pt idx="623">
                  <c:v>41806</c:v>
                </c:pt>
                <c:pt idx="624">
                  <c:v>41807</c:v>
                </c:pt>
                <c:pt idx="625">
                  <c:v>41808</c:v>
                </c:pt>
                <c:pt idx="626">
                  <c:v>41809</c:v>
                </c:pt>
                <c:pt idx="627">
                  <c:v>41810</c:v>
                </c:pt>
                <c:pt idx="628">
                  <c:v>41811</c:v>
                </c:pt>
                <c:pt idx="629">
                  <c:v>41812</c:v>
                </c:pt>
                <c:pt idx="630">
                  <c:v>41813</c:v>
                </c:pt>
                <c:pt idx="631">
                  <c:v>41814</c:v>
                </c:pt>
                <c:pt idx="632">
                  <c:v>41815</c:v>
                </c:pt>
                <c:pt idx="633">
                  <c:v>41816</c:v>
                </c:pt>
                <c:pt idx="634">
                  <c:v>41817</c:v>
                </c:pt>
                <c:pt idx="635">
                  <c:v>41818</c:v>
                </c:pt>
                <c:pt idx="636">
                  <c:v>41819</c:v>
                </c:pt>
                <c:pt idx="637">
                  <c:v>41820</c:v>
                </c:pt>
                <c:pt idx="638">
                  <c:v>41821</c:v>
                </c:pt>
                <c:pt idx="639">
                  <c:v>41822</c:v>
                </c:pt>
                <c:pt idx="640">
                  <c:v>41823</c:v>
                </c:pt>
                <c:pt idx="641">
                  <c:v>41824</c:v>
                </c:pt>
                <c:pt idx="642">
                  <c:v>41825</c:v>
                </c:pt>
                <c:pt idx="643">
                  <c:v>41826</c:v>
                </c:pt>
                <c:pt idx="644">
                  <c:v>41827</c:v>
                </c:pt>
                <c:pt idx="645">
                  <c:v>41828</c:v>
                </c:pt>
                <c:pt idx="646">
                  <c:v>41829</c:v>
                </c:pt>
                <c:pt idx="647">
                  <c:v>41830</c:v>
                </c:pt>
                <c:pt idx="648">
                  <c:v>41831</c:v>
                </c:pt>
                <c:pt idx="649">
                  <c:v>41832</c:v>
                </c:pt>
                <c:pt idx="650">
                  <c:v>41833</c:v>
                </c:pt>
                <c:pt idx="651">
                  <c:v>41834</c:v>
                </c:pt>
                <c:pt idx="652">
                  <c:v>41835</c:v>
                </c:pt>
                <c:pt idx="653">
                  <c:v>41836</c:v>
                </c:pt>
                <c:pt idx="654">
                  <c:v>41837</c:v>
                </c:pt>
                <c:pt idx="655">
                  <c:v>41838</c:v>
                </c:pt>
                <c:pt idx="656">
                  <c:v>41839</c:v>
                </c:pt>
                <c:pt idx="657">
                  <c:v>41840</c:v>
                </c:pt>
                <c:pt idx="658">
                  <c:v>41841</c:v>
                </c:pt>
                <c:pt idx="659">
                  <c:v>41842</c:v>
                </c:pt>
                <c:pt idx="660">
                  <c:v>41843</c:v>
                </c:pt>
                <c:pt idx="661">
                  <c:v>41844</c:v>
                </c:pt>
                <c:pt idx="662">
                  <c:v>41845</c:v>
                </c:pt>
                <c:pt idx="663">
                  <c:v>41846</c:v>
                </c:pt>
                <c:pt idx="664">
                  <c:v>41847</c:v>
                </c:pt>
                <c:pt idx="665">
                  <c:v>41848</c:v>
                </c:pt>
                <c:pt idx="666">
                  <c:v>41849</c:v>
                </c:pt>
                <c:pt idx="667">
                  <c:v>41850</c:v>
                </c:pt>
                <c:pt idx="668">
                  <c:v>41851</c:v>
                </c:pt>
                <c:pt idx="669">
                  <c:v>41852</c:v>
                </c:pt>
                <c:pt idx="670">
                  <c:v>41853</c:v>
                </c:pt>
                <c:pt idx="671">
                  <c:v>41854</c:v>
                </c:pt>
                <c:pt idx="672">
                  <c:v>41855</c:v>
                </c:pt>
                <c:pt idx="673">
                  <c:v>41856</c:v>
                </c:pt>
                <c:pt idx="674">
                  <c:v>41857</c:v>
                </c:pt>
                <c:pt idx="675">
                  <c:v>41858</c:v>
                </c:pt>
                <c:pt idx="676">
                  <c:v>41859</c:v>
                </c:pt>
                <c:pt idx="677">
                  <c:v>41860</c:v>
                </c:pt>
                <c:pt idx="678">
                  <c:v>41861</c:v>
                </c:pt>
                <c:pt idx="679">
                  <c:v>41862</c:v>
                </c:pt>
                <c:pt idx="680">
                  <c:v>41863</c:v>
                </c:pt>
                <c:pt idx="681">
                  <c:v>41864</c:v>
                </c:pt>
                <c:pt idx="682">
                  <c:v>41865</c:v>
                </c:pt>
                <c:pt idx="683">
                  <c:v>41866</c:v>
                </c:pt>
                <c:pt idx="684">
                  <c:v>41867</c:v>
                </c:pt>
                <c:pt idx="685">
                  <c:v>41868</c:v>
                </c:pt>
                <c:pt idx="686">
                  <c:v>41869</c:v>
                </c:pt>
                <c:pt idx="687">
                  <c:v>41870</c:v>
                </c:pt>
                <c:pt idx="688">
                  <c:v>41871</c:v>
                </c:pt>
                <c:pt idx="689">
                  <c:v>41872</c:v>
                </c:pt>
                <c:pt idx="690">
                  <c:v>41873</c:v>
                </c:pt>
                <c:pt idx="691">
                  <c:v>41874</c:v>
                </c:pt>
                <c:pt idx="692">
                  <c:v>41875</c:v>
                </c:pt>
                <c:pt idx="693">
                  <c:v>41876</c:v>
                </c:pt>
                <c:pt idx="694">
                  <c:v>41877</c:v>
                </c:pt>
                <c:pt idx="695">
                  <c:v>41878</c:v>
                </c:pt>
                <c:pt idx="696">
                  <c:v>41879</c:v>
                </c:pt>
                <c:pt idx="697">
                  <c:v>41880</c:v>
                </c:pt>
                <c:pt idx="698">
                  <c:v>41881</c:v>
                </c:pt>
                <c:pt idx="699">
                  <c:v>41882</c:v>
                </c:pt>
                <c:pt idx="700">
                  <c:v>41883</c:v>
                </c:pt>
                <c:pt idx="701">
                  <c:v>41884</c:v>
                </c:pt>
                <c:pt idx="702">
                  <c:v>41885</c:v>
                </c:pt>
                <c:pt idx="703">
                  <c:v>41886</c:v>
                </c:pt>
                <c:pt idx="704">
                  <c:v>41887</c:v>
                </c:pt>
                <c:pt idx="705">
                  <c:v>41888</c:v>
                </c:pt>
                <c:pt idx="706">
                  <c:v>41889</c:v>
                </c:pt>
                <c:pt idx="707">
                  <c:v>41890</c:v>
                </c:pt>
                <c:pt idx="708">
                  <c:v>41891</c:v>
                </c:pt>
                <c:pt idx="709">
                  <c:v>41892</c:v>
                </c:pt>
                <c:pt idx="710">
                  <c:v>41893</c:v>
                </c:pt>
                <c:pt idx="711">
                  <c:v>41894</c:v>
                </c:pt>
                <c:pt idx="712">
                  <c:v>41895</c:v>
                </c:pt>
                <c:pt idx="713">
                  <c:v>41896</c:v>
                </c:pt>
                <c:pt idx="714">
                  <c:v>41897</c:v>
                </c:pt>
                <c:pt idx="715">
                  <c:v>41898</c:v>
                </c:pt>
                <c:pt idx="716">
                  <c:v>41899</c:v>
                </c:pt>
                <c:pt idx="717">
                  <c:v>41900</c:v>
                </c:pt>
                <c:pt idx="718">
                  <c:v>41901</c:v>
                </c:pt>
                <c:pt idx="719">
                  <c:v>41902</c:v>
                </c:pt>
                <c:pt idx="720">
                  <c:v>41903</c:v>
                </c:pt>
                <c:pt idx="721">
                  <c:v>41904</c:v>
                </c:pt>
                <c:pt idx="722">
                  <c:v>41905</c:v>
                </c:pt>
                <c:pt idx="723">
                  <c:v>41906</c:v>
                </c:pt>
                <c:pt idx="724">
                  <c:v>41907</c:v>
                </c:pt>
                <c:pt idx="725">
                  <c:v>41908</c:v>
                </c:pt>
                <c:pt idx="726">
                  <c:v>41909</c:v>
                </c:pt>
                <c:pt idx="727">
                  <c:v>41910</c:v>
                </c:pt>
                <c:pt idx="728">
                  <c:v>41911</c:v>
                </c:pt>
                <c:pt idx="729">
                  <c:v>41912</c:v>
                </c:pt>
                <c:pt idx="730">
                  <c:v>41913</c:v>
                </c:pt>
                <c:pt idx="731">
                  <c:v>41914</c:v>
                </c:pt>
                <c:pt idx="732">
                  <c:v>41915</c:v>
                </c:pt>
                <c:pt idx="733">
                  <c:v>41916</c:v>
                </c:pt>
                <c:pt idx="734">
                  <c:v>41917</c:v>
                </c:pt>
                <c:pt idx="735">
                  <c:v>41918</c:v>
                </c:pt>
                <c:pt idx="736">
                  <c:v>41919</c:v>
                </c:pt>
                <c:pt idx="737">
                  <c:v>41920</c:v>
                </c:pt>
                <c:pt idx="738">
                  <c:v>41921</c:v>
                </c:pt>
                <c:pt idx="739">
                  <c:v>41922</c:v>
                </c:pt>
                <c:pt idx="740">
                  <c:v>41923</c:v>
                </c:pt>
                <c:pt idx="741">
                  <c:v>41924</c:v>
                </c:pt>
                <c:pt idx="742">
                  <c:v>41925</c:v>
                </c:pt>
                <c:pt idx="743">
                  <c:v>41926</c:v>
                </c:pt>
                <c:pt idx="744">
                  <c:v>41927</c:v>
                </c:pt>
                <c:pt idx="745">
                  <c:v>41928</c:v>
                </c:pt>
                <c:pt idx="746">
                  <c:v>41929</c:v>
                </c:pt>
                <c:pt idx="747">
                  <c:v>41930</c:v>
                </c:pt>
                <c:pt idx="748">
                  <c:v>41931</c:v>
                </c:pt>
                <c:pt idx="749">
                  <c:v>41932</c:v>
                </c:pt>
                <c:pt idx="750">
                  <c:v>41933</c:v>
                </c:pt>
                <c:pt idx="751">
                  <c:v>41934</c:v>
                </c:pt>
                <c:pt idx="752">
                  <c:v>41935</c:v>
                </c:pt>
                <c:pt idx="753">
                  <c:v>41936</c:v>
                </c:pt>
                <c:pt idx="754">
                  <c:v>41937</c:v>
                </c:pt>
                <c:pt idx="755">
                  <c:v>41938</c:v>
                </c:pt>
                <c:pt idx="756">
                  <c:v>41939</c:v>
                </c:pt>
                <c:pt idx="757">
                  <c:v>41940</c:v>
                </c:pt>
                <c:pt idx="758">
                  <c:v>41941</c:v>
                </c:pt>
                <c:pt idx="759">
                  <c:v>41942</c:v>
                </c:pt>
                <c:pt idx="760">
                  <c:v>41943</c:v>
                </c:pt>
                <c:pt idx="761">
                  <c:v>41944</c:v>
                </c:pt>
                <c:pt idx="762">
                  <c:v>41945</c:v>
                </c:pt>
                <c:pt idx="763">
                  <c:v>41946</c:v>
                </c:pt>
                <c:pt idx="764">
                  <c:v>41947</c:v>
                </c:pt>
                <c:pt idx="765">
                  <c:v>41948</c:v>
                </c:pt>
                <c:pt idx="766">
                  <c:v>41949</c:v>
                </c:pt>
                <c:pt idx="767">
                  <c:v>41950</c:v>
                </c:pt>
                <c:pt idx="768">
                  <c:v>41951</c:v>
                </c:pt>
                <c:pt idx="769">
                  <c:v>41952</c:v>
                </c:pt>
                <c:pt idx="770">
                  <c:v>41953</c:v>
                </c:pt>
                <c:pt idx="771">
                  <c:v>41954</c:v>
                </c:pt>
                <c:pt idx="772">
                  <c:v>41955</c:v>
                </c:pt>
                <c:pt idx="773">
                  <c:v>41956</c:v>
                </c:pt>
                <c:pt idx="774">
                  <c:v>41957</c:v>
                </c:pt>
                <c:pt idx="775">
                  <c:v>41958</c:v>
                </c:pt>
                <c:pt idx="776">
                  <c:v>41959</c:v>
                </c:pt>
                <c:pt idx="777">
                  <c:v>41960</c:v>
                </c:pt>
                <c:pt idx="778">
                  <c:v>41961</c:v>
                </c:pt>
                <c:pt idx="779">
                  <c:v>41962</c:v>
                </c:pt>
                <c:pt idx="780">
                  <c:v>41963</c:v>
                </c:pt>
                <c:pt idx="781">
                  <c:v>41964</c:v>
                </c:pt>
                <c:pt idx="782">
                  <c:v>41965</c:v>
                </c:pt>
                <c:pt idx="783">
                  <c:v>41966</c:v>
                </c:pt>
                <c:pt idx="784">
                  <c:v>41967</c:v>
                </c:pt>
                <c:pt idx="785">
                  <c:v>41968</c:v>
                </c:pt>
                <c:pt idx="786">
                  <c:v>41969</c:v>
                </c:pt>
                <c:pt idx="787">
                  <c:v>41970</c:v>
                </c:pt>
                <c:pt idx="788">
                  <c:v>41971</c:v>
                </c:pt>
                <c:pt idx="789">
                  <c:v>41972</c:v>
                </c:pt>
                <c:pt idx="790">
                  <c:v>41973</c:v>
                </c:pt>
                <c:pt idx="791">
                  <c:v>41974</c:v>
                </c:pt>
                <c:pt idx="792">
                  <c:v>41975</c:v>
                </c:pt>
                <c:pt idx="793">
                  <c:v>41976</c:v>
                </c:pt>
                <c:pt idx="794">
                  <c:v>41977</c:v>
                </c:pt>
                <c:pt idx="795">
                  <c:v>41978</c:v>
                </c:pt>
                <c:pt idx="796">
                  <c:v>41979</c:v>
                </c:pt>
                <c:pt idx="797">
                  <c:v>41980</c:v>
                </c:pt>
                <c:pt idx="798">
                  <c:v>41981</c:v>
                </c:pt>
                <c:pt idx="799">
                  <c:v>41982</c:v>
                </c:pt>
                <c:pt idx="800">
                  <c:v>41983</c:v>
                </c:pt>
                <c:pt idx="801">
                  <c:v>41984</c:v>
                </c:pt>
                <c:pt idx="802">
                  <c:v>41985</c:v>
                </c:pt>
                <c:pt idx="803">
                  <c:v>41986</c:v>
                </c:pt>
                <c:pt idx="804">
                  <c:v>41987</c:v>
                </c:pt>
                <c:pt idx="805">
                  <c:v>41988</c:v>
                </c:pt>
                <c:pt idx="806">
                  <c:v>41989</c:v>
                </c:pt>
                <c:pt idx="807">
                  <c:v>41990</c:v>
                </c:pt>
                <c:pt idx="808">
                  <c:v>41991</c:v>
                </c:pt>
                <c:pt idx="809">
                  <c:v>41992</c:v>
                </c:pt>
                <c:pt idx="810">
                  <c:v>41993</c:v>
                </c:pt>
                <c:pt idx="811">
                  <c:v>41994</c:v>
                </c:pt>
                <c:pt idx="812">
                  <c:v>41995</c:v>
                </c:pt>
                <c:pt idx="813">
                  <c:v>41996</c:v>
                </c:pt>
                <c:pt idx="814">
                  <c:v>41997</c:v>
                </c:pt>
                <c:pt idx="815">
                  <c:v>41998</c:v>
                </c:pt>
                <c:pt idx="816">
                  <c:v>41999</c:v>
                </c:pt>
                <c:pt idx="817">
                  <c:v>42000</c:v>
                </c:pt>
                <c:pt idx="818">
                  <c:v>42001</c:v>
                </c:pt>
                <c:pt idx="819">
                  <c:v>42002</c:v>
                </c:pt>
                <c:pt idx="820">
                  <c:v>42003</c:v>
                </c:pt>
                <c:pt idx="821">
                  <c:v>42004</c:v>
                </c:pt>
                <c:pt idx="822">
                  <c:v>42005</c:v>
                </c:pt>
                <c:pt idx="823">
                  <c:v>42006</c:v>
                </c:pt>
                <c:pt idx="824">
                  <c:v>42007</c:v>
                </c:pt>
                <c:pt idx="825">
                  <c:v>42008</c:v>
                </c:pt>
                <c:pt idx="826">
                  <c:v>42009</c:v>
                </c:pt>
                <c:pt idx="827">
                  <c:v>42010</c:v>
                </c:pt>
                <c:pt idx="828">
                  <c:v>42011</c:v>
                </c:pt>
                <c:pt idx="829">
                  <c:v>42012</c:v>
                </c:pt>
                <c:pt idx="830">
                  <c:v>42013</c:v>
                </c:pt>
                <c:pt idx="831">
                  <c:v>42014</c:v>
                </c:pt>
                <c:pt idx="832">
                  <c:v>42015</c:v>
                </c:pt>
                <c:pt idx="833">
                  <c:v>42016</c:v>
                </c:pt>
                <c:pt idx="834">
                  <c:v>42017</c:v>
                </c:pt>
                <c:pt idx="835">
                  <c:v>42018</c:v>
                </c:pt>
                <c:pt idx="836">
                  <c:v>42019</c:v>
                </c:pt>
                <c:pt idx="837">
                  <c:v>42020</c:v>
                </c:pt>
                <c:pt idx="838">
                  <c:v>42021</c:v>
                </c:pt>
                <c:pt idx="839">
                  <c:v>42022</c:v>
                </c:pt>
                <c:pt idx="840">
                  <c:v>42023</c:v>
                </c:pt>
                <c:pt idx="841">
                  <c:v>42024</c:v>
                </c:pt>
                <c:pt idx="842">
                  <c:v>42025</c:v>
                </c:pt>
                <c:pt idx="843">
                  <c:v>42026</c:v>
                </c:pt>
                <c:pt idx="844">
                  <c:v>42027</c:v>
                </c:pt>
                <c:pt idx="845">
                  <c:v>42028</c:v>
                </c:pt>
                <c:pt idx="846">
                  <c:v>42029</c:v>
                </c:pt>
                <c:pt idx="847">
                  <c:v>42030</c:v>
                </c:pt>
                <c:pt idx="848">
                  <c:v>42031</c:v>
                </c:pt>
                <c:pt idx="849">
                  <c:v>42032</c:v>
                </c:pt>
                <c:pt idx="850">
                  <c:v>42033</c:v>
                </c:pt>
                <c:pt idx="851">
                  <c:v>42034</c:v>
                </c:pt>
                <c:pt idx="852">
                  <c:v>42035</c:v>
                </c:pt>
                <c:pt idx="853">
                  <c:v>42036</c:v>
                </c:pt>
                <c:pt idx="854">
                  <c:v>42037</c:v>
                </c:pt>
                <c:pt idx="855">
                  <c:v>42038</c:v>
                </c:pt>
                <c:pt idx="856">
                  <c:v>42039</c:v>
                </c:pt>
                <c:pt idx="857">
                  <c:v>42040</c:v>
                </c:pt>
                <c:pt idx="858">
                  <c:v>42041</c:v>
                </c:pt>
                <c:pt idx="859">
                  <c:v>42042</c:v>
                </c:pt>
                <c:pt idx="860">
                  <c:v>42043</c:v>
                </c:pt>
                <c:pt idx="861">
                  <c:v>42044</c:v>
                </c:pt>
                <c:pt idx="862">
                  <c:v>42045</c:v>
                </c:pt>
                <c:pt idx="863">
                  <c:v>42046</c:v>
                </c:pt>
                <c:pt idx="864">
                  <c:v>42047</c:v>
                </c:pt>
                <c:pt idx="865">
                  <c:v>42048</c:v>
                </c:pt>
                <c:pt idx="866">
                  <c:v>42049</c:v>
                </c:pt>
                <c:pt idx="867">
                  <c:v>42050</c:v>
                </c:pt>
                <c:pt idx="868">
                  <c:v>42051</c:v>
                </c:pt>
                <c:pt idx="869">
                  <c:v>42052</c:v>
                </c:pt>
                <c:pt idx="870">
                  <c:v>42053</c:v>
                </c:pt>
                <c:pt idx="871">
                  <c:v>42054</c:v>
                </c:pt>
                <c:pt idx="872">
                  <c:v>42055</c:v>
                </c:pt>
                <c:pt idx="873">
                  <c:v>42056</c:v>
                </c:pt>
                <c:pt idx="874">
                  <c:v>42057</c:v>
                </c:pt>
                <c:pt idx="875">
                  <c:v>42058</c:v>
                </c:pt>
                <c:pt idx="876">
                  <c:v>42059</c:v>
                </c:pt>
                <c:pt idx="877">
                  <c:v>42060</c:v>
                </c:pt>
                <c:pt idx="878">
                  <c:v>42061</c:v>
                </c:pt>
                <c:pt idx="879">
                  <c:v>42062</c:v>
                </c:pt>
                <c:pt idx="880">
                  <c:v>42063</c:v>
                </c:pt>
                <c:pt idx="881">
                  <c:v>42064</c:v>
                </c:pt>
                <c:pt idx="882">
                  <c:v>42065</c:v>
                </c:pt>
                <c:pt idx="883">
                  <c:v>42066</c:v>
                </c:pt>
                <c:pt idx="884">
                  <c:v>42067</c:v>
                </c:pt>
                <c:pt idx="885">
                  <c:v>42068</c:v>
                </c:pt>
                <c:pt idx="886">
                  <c:v>42069</c:v>
                </c:pt>
                <c:pt idx="887">
                  <c:v>42070</c:v>
                </c:pt>
                <c:pt idx="888">
                  <c:v>42071</c:v>
                </c:pt>
                <c:pt idx="889">
                  <c:v>42072</c:v>
                </c:pt>
                <c:pt idx="890">
                  <c:v>42073</c:v>
                </c:pt>
                <c:pt idx="891">
                  <c:v>42074</c:v>
                </c:pt>
                <c:pt idx="892">
                  <c:v>42075</c:v>
                </c:pt>
                <c:pt idx="893">
                  <c:v>42076</c:v>
                </c:pt>
                <c:pt idx="894">
                  <c:v>42077</c:v>
                </c:pt>
                <c:pt idx="895">
                  <c:v>42078</c:v>
                </c:pt>
                <c:pt idx="896">
                  <c:v>42079</c:v>
                </c:pt>
                <c:pt idx="897">
                  <c:v>42080</c:v>
                </c:pt>
                <c:pt idx="898">
                  <c:v>42081</c:v>
                </c:pt>
                <c:pt idx="899">
                  <c:v>42082</c:v>
                </c:pt>
                <c:pt idx="900">
                  <c:v>42083</c:v>
                </c:pt>
                <c:pt idx="901">
                  <c:v>42084</c:v>
                </c:pt>
                <c:pt idx="902">
                  <c:v>42085</c:v>
                </c:pt>
                <c:pt idx="903">
                  <c:v>42086</c:v>
                </c:pt>
                <c:pt idx="904">
                  <c:v>42087</c:v>
                </c:pt>
                <c:pt idx="905">
                  <c:v>42088</c:v>
                </c:pt>
                <c:pt idx="906">
                  <c:v>42089</c:v>
                </c:pt>
                <c:pt idx="907">
                  <c:v>42090</c:v>
                </c:pt>
                <c:pt idx="908">
                  <c:v>42091</c:v>
                </c:pt>
                <c:pt idx="909">
                  <c:v>42092</c:v>
                </c:pt>
                <c:pt idx="910">
                  <c:v>42093</c:v>
                </c:pt>
                <c:pt idx="911">
                  <c:v>42094</c:v>
                </c:pt>
                <c:pt idx="912">
                  <c:v>42095</c:v>
                </c:pt>
                <c:pt idx="913">
                  <c:v>42096</c:v>
                </c:pt>
                <c:pt idx="914">
                  <c:v>42097</c:v>
                </c:pt>
                <c:pt idx="915">
                  <c:v>42098</c:v>
                </c:pt>
                <c:pt idx="916">
                  <c:v>42099</c:v>
                </c:pt>
                <c:pt idx="917">
                  <c:v>42100</c:v>
                </c:pt>
                <c:pt idx="918">
                  <c:v>42101</c:v>
                </c:pt>
                <c:pt idx="919">
                  <c:v>42102</c:v>
                </c:pt>
                <c:pt idx="920">
                  <c:v>42103</c:v>
                </c:pt>
                <c:pt idx="921">
                  <c:v>42104</c:v>
                </c:pt>
                <c:pt idx="922">
                  <c:v>42105</c:v>
                </c:pt>
                <c:pt idx="923">
                  <c:v>42106</c:v>
                </c:pt>
                <c:pt idx="924">
                  <c:v>42107</c:v>
                </c:pt>
                <c:pt idx="925">
                  <c:v>42108</c:v>
                </c:pt>
                <c:pt idx="926">
                  <c:v>42109</c:v>
                </c:pt>
                <c:pt idx="927">
                  <c:v>42110</c:v>
                </c:pt>
                <c:pt idx="928">
                  <c:v>42111</c:v>
                </c:pt>
                <c:pt idx="929">
                  <c:v>42112</c:v>
                </c:pt>
                <c:pt idx="930">
                  <c:v>42113</c:v>
                </c:pt>
                <c:pt idx="931">
                  <c:v>42114</c:v>
                </c:pt>
                <c:pt idx="932">
                  <c:v>42115</c:v>
                </c:pt>
                <c:pt idx="933">
                  <c:v>42116</c:v>
                </c:pt>
                <c:pt idx="934">
                  <c:v>42117</c:v>
                </c:pt>
                <c:pt idx="935">
                  <c:v>42118</c:v>
                </c:pt>
                <c:pt idx="936">
                  <c:v>42119</c:v>
                </c:pt>
                <c:pt idx="937">
                  <c:v>42120</c:v>
                </c:pt>
                <c:pt idx="938">
                  <c:v>42121</c:v>
                </c:pt>
                <c:pt idx="939">
                  <c:v>42122</c:v>
                </c:pt>
                <c:pt idx="940">
                  <c:v>42123</c:v>
                </c:pt>
                <c:pt idx="941">
                  <c:v>42124</c:v>
                </c:pt>
                <c:pt idx="942">
                  <c:v>42125</c:v>
                </c:pt>
                <c:pt idx="943">
                  <c:v>42126</c:v>
                </c:pt>
                <c:pt idx="944">
                  <c:v>42127</c:v>
                </c:pt>
                <c:pt idx="945">
                  <c:v>42128</c:v>
                </c:pt>
                <c:pt idx="946">
                  <c:v>42129</c:v>
                </c:pt>
                <c:pt idx="947">
                  <c:v>42130</c:v>
                </c:pt>
                <c:pt idx="948">
                  <c:v>42131</c:v>
                </c:pt>
                <c:pt idx="949">
                  <c:v>42132</c:v>
                </c:pt>
                <c:pt idx="950">
                  <c:v>42133</c:v>
                </c:pt>
                <c:pt idx="951">
                  <c:v>42134</c:v>
                </c:pt>
                <c:pt idx="952">
                  <c:v>42135</c:v>
                </c:pt>
                <c:pt idx="953">
                  <c:v>42136</c:v>
                </c:pt>
                <c:pt idx="954">
                  <c:v>42137</c:v>
                </c:pt>
                <c:pt idx="955">
                  <c:v>42138</c:v>
                </c:pt>
                <c:pt idx="956">
                  <c:v>42139</c:v>
                </c:pt>
                <c:pt idx="957">
                  <c:v>42140</c:v>
                </c:pt>
                <c:pt idx="958">
                  <c:v>42141</c:v>
                </c:pt>
                <c:pt idx="959">
                  <c:v>42142</c:v>
                </c:pt>
                <c:pt idx="960">
                  <c:v>42143</c:v>
                </c:pt>
                <c:pt idx="961">
                  <c:v>42144</c:v>
                </c:pt>
                <c:pt idx="962">
                  <c:v>42145</c:v>
                </c:pt>
                <c:pt idx="963">
                  <c:v>42146</c:v>
                </c:pt>
                <c:pt idx="964">
                  <c:v>42147</c:v>
                </c:pt>
                <c:pt idx="965">
                  <c:v>42148</c:v>
                </c:pt>
                <c:pt idx="966">
                  <c:v>42149</c:v>
                </c:pt>
                <c:pt idx="967">
                  <c:v>42150</c:v>
                </c:pt>
                <c:pt idx="968">
                  <c:v>42151</c:v>
                </c:pt>
                <c:pt idx="969">
                  <c:v>42152</c:v>
                </c:pt>
                <c:pt idx="970">
                  <c:v>42153</c:v>
                </c:pt>
                <c:pt idx="971">
                  <c:v>42154</c:v>
                </c:pt>
                <c:pt idx="972">
                  <c:v>42155</c:v>
                </c:pt>
                <c:pt idx="973">
                  <c:v>42156</c:v>
                </c:pt>
                <c:pt idx="974">
                  <c:v>42157</c:v>
                </c:pt>
                <c:pt idx="975">
                  <c:v>42158</c:v>
                </c:pt>
                <c:pt idx="976">
                  <c:v>42159</c:v>
                </c:pt>
                <c:pt idx="977">
                  <c:v>42160</c:v>
                </c:pt>
                <c:pt idx="978">
                  <c:v>42161</c:v>
                </c:pt>
                <c:pt idx="979">
                  <c:v>42162</c:v>
                </c:pt>
                <c:pt idx="980">
                  <c:v>42163</c:v>
                </c:pt>
                <c:pt idx="981">
                  <c:v>42164</c:v>
                </c:pt>
                <c:pt idx="982">
                  <c:v>42165</c:v>
                </c:pt>
                <c:pt idx="983">
                  <c:v>42166</c:v>
                </c:pt>
                <c:pt idx="984">
                  <c:v>42167</c:v>
                </c:pt>
                <c:pt idx="985">
                  <c:v>42168</c:v>
                </c:pt>
                <c:pt idx="986">
                  <c:v>42169</c:v>
                </c:pt>
                <c:pt idx="987">
                  <c:v>42170</c:v>
                </c:pt>
                <c:pt idx="988">
                  <c:v>42171</c:v>
                </c:pt>
                <c:pt idx="989">
                  <c:v>42172</c:v>
                </c:pt>
                <c:pt idx="990">
                  <c:v>42173</c:v>
                </c:pt>
                <c:pt idx="991">
                  <c:v>42174</c:v>
                </c:pt>
                <c:pt idx="992">
                  <c:v>42175</c:v>
                </c:pt>
                <c:pt idx="993">
                  <c:v>42176</c:v>
                </c:pt>
                <c:pt idx="994">
                  <c:v>42177</c:v>
                </c:pt>
                <c:pt idx="995">
                  <c:v>42178</c:v>
                </c:pt>
                <c:pt idx="996">
                  <c:v>42179</c:v>
                </c:pt>
                <c:pt idx="997">
                  <c:v>42180</c:v>
                </c:pt>
                <c:pt idx="998">
                  <c:v>42181</c:v>
                </c:pt>
                <c:pt idx="999">
                  <c:v>42182</c:v>
                </c:pt>
                <c:pt idx="1000">
                  <c:v>42183</c:v>
                </c:pt>
                <c:pt idx="1001">
                  <c:v>42184</c:v>
                </c:pt>
                <c:pt idx="1002">
                  <c:v>42185</c:v>
                </c:pt>
                <c:pt idx="1003">
                  <c:v>42186</c:v>
                </c:pt>
                <c:pt idx="1004">
                  <c:v>42187</c:v>
                </c:pt>
                <c:pt idx="1005">
                  <c:v>42188</c:v>
                </c:pt>
                <c:pt idx="1006">
                  <c:v>42189</c:v>
                </c:pt>
                <c:pt idx="1007">
                  <c:v>42190</c:v>
                </c:pt>
                <c:pt idx="1008">
                  <c:v>42191</c:v>
                </c:pt>
                <c:pt idx="1009">
                  <c:v>42192</c:v>
                </c:pt>
                <c:pt idx="1010">
                  <c:v>42193</c:v>
                </c:pt>
                <c:pt idx="1011">
                  <c:v>42194</c:v>
                </c:pt>
                <c:pt idx="1012">
                  <c:v>42195</c:v>
                </c:pt>
                <c:pt idx="1013">
                  <c:v>42196</c:v>
                </c:pt>
                <c:pt idx="1014">
                  <c:v>42197</c:v>
                </c:pt>
                <c:pt idx="1015">
                  <c:v>42198</c:v>
                </c:pt>
                <c:pt idx="1016">
                  <c:v>42199</c:v>
                </c:pt>
                <c:pt idx="1017">
                  <c:v>42200</c:v>
                </c:pt>
                <c:pt idx="1018">
                  <c:v>42201</c:v>
                </c:pt>
                <c:pt idx="1019">
                  <c:v>42202</c:v>
                </c:pt>
                <c:pt idx="1020">
                  <c:v>42203</c:v>
                </c:pt>
                <c:pt idx="1021">
                  <c:v>42204</c:v>
                </c:pt>
                <c:pt idx="1022">
                  <c:v>42205</c:v>
                </c:pt>
                <c:pt idx="1023">
                  <c:v>42206</c:v>
                </c:pt>
                <c:pt idx="1024">
                  <c:v>42207</c:v>
                </c:pt>
                <c:pt idx="1025">
                  <c:v>42208</c:v>
                </c:pt>
                <c:pt idx="1026">
                  <c:v>42209</c:v>
                </c:pt>
                <c:pt idx="1027">
                  <c:v>42210</c:v>
                </c:pt>
                <c:pt idx="1028">
                  <c:v>42211</c:v>
                </c:pt>
                <c:pt idx="1029">
                  <c:v>42212</c:v>
                </c:pt>
                <c:pt idx="1030">
                  <c:v>42213</c:v>
                </c:pt>
                <c:pt idx="1031">
                  <c:v>42214</c:v>
                </c:pt>
                <c:pt idx="1032">
                  <c:v>42215</c:v>
                </c:pt>
                <c:pt idx="1033">
                  <c:v>42216</c:v>
                </c:pt>
                <c:pt idx="1034">
                  <c:v>42217</c:v>
                </c:pt>
                <c:pt idx="1035">
                  <c:v>42218</c:v>
                </c:pt>
                <c:pt idx="1036">
                  <c:v>42219</c:v>
                </c:pt>
                <c:pt idx="1037">
                  <c:v>42220</c:v>
                </c:pt>
                <c:pt idx="1038">
                  <c:v>42221</c:v>
                </c:pt>
                <c:pt idx="1039">
                  <c:v>42222</c:v>
                </c:pt>
                <c:pt idx="1040">
                  <c:v>42223</c:v>
                </c:pt>
                <c:pt idx="1041">
                  <c:v>42224</c:v>
                </c:pt>
                <c:pt idx="1042">
                  <c:v>42225</c:v>
                </c:pt>
                <c:pt idx="1043">
                  <c:v>42226</c:v>
                </c:pt>
                <c:pt idx="1044">
                  <c:v>42227</c:v>
                </c:pt>
                <c:pt idx="1045">
                  <c:v>42228</c:v>
                </c:pt>
                <c:pt idx="1046">
                  <c:v>42229</c:v>
                </c:pt>
                <c:pt idx="1047">
                  <c:v>42230</c:v>
                </c:pt>
                <c:pt idx="1048">
                  <c:v>42231</c:v>
                </c:pt>
                <c:pt idx="1049">
                  <c:v>42232</c:v>
                </c:pt>
                <c:pt idx="1050">
                  <c:v>42233</c:v>
                </c:pt>
                <c:pt idx="1051">
                  <c:v>42234</c:v>
                </c:pt>
                <c:pt idx="1052">
                  <c:v>42235</c:v>
                </c:pt>
                <c:pt idx="1053">
                  <c:v>42236</c:v>
                </c:pt>
                <c:pt idx="1054">
                  <c:v>42237</c:v>
                </c:pt>
                <c:pt idx="1055">
                  <c:v>42238</c:v>
                </c:pt>
                <c:pt idx="1056">
                  <c:v>42239</c:v>
                </c:pt>
                <c:pt idx="1057">
                  <c:v>42240</c:v>
                </c:pt>
                <c:pt idx="1058">
                  <c:v>42241</c:v>
                </c:pt>
                <c:pt idx="1059">
                  <c:v>42242</c:v>
                </c:pt>
                <c:pt idx="1060">
                  <c:v>42243</c:v>
                </c:pt>
                <c:pt idx="1061">
                  <c:v>42244</c:v>
                </c:pt>
                <c:pt idx="1062">
                  <c:v>42245</c:v>
                </c:pt>
                <c:pt idx="1063">
                  <c:v>42246</c:v>
                </c:pt>
                <c:pt idx="1064">
                  <c:v>42247</c:v>
                </c:pt>
                <c:pt idx="1065">
                  <c:v>42248</c:v>
                </c:pt>
                <c:pt idx="1066">
                  <c:v>42249</c:v>
                </c:pt>
                <c:pt idx="1067">
                  <c:v>42250</c:v>
                </c:pt>
                <c:pt idx="1068">
                  <c:v>42251</c:v>
                </c:pt>
                <c:pt idx="1069">
                  <c:v>42252</c:v>
                </c:pt>
                <c:pt idx="1070">
                  <c:v>42253</c:v>
                </c:pt>
                <c:pt idx="1071">
                  <c:v>42254</c:v>
                </c:pt>
                <c:pt idx="1072">
                  <c:v>42255</c:v>
                </c:pt>
                <c:pt idx="1073">
                  <c:v>42256</c:v>
                </c:pt>
                <c:pt idx="1074">
                  <c:v>42257</c:v>
                </c:pt>
                <c:pt idx="1075">
                  <c:v>42258</c:v>
                </c:pt>
                <c:pt idx="1076">
                  <c:v>42259</c:v>
                </c:pt>
                <c:pt idx="1077">
                  <c:v>42260</c:v>
                </c:pt>
                <c:pt idx="1078">
                  <c:v>42261</c:v>
                </c:pt>
                <c:pt idx="1079">
                  <c:v>42262</c:v>
                </c:pt>
                <c:pt idx="1080">
                  <c:v>42263</c:v>
                </c:pt>
                <c:pt idx="1081">
                  <c:v>42264</c:v>
                </c:pt>
                <c:pt idx="1082">
                  <c:v>42265</c:v>
                </c:pt>
                <c:pt idx="1083">
                  <c:v>42266</c:v>
                </c:pt>
                <c:pt idx="1084">
                  <c:v>42267</c:v>
                </c:pt>
                <c:pt idx="1085">
                  <c:v>42268</c:v>
                </c:pt>
                <c:pt idx="1086">
                  <c:v>42269</c:v>
                </c:pt>
                <c:pt idx="1087">
                  <c:v>42270</c:v>
                </c:pt>
                <c:pt idx="1088">
                  <c:v>42271</c:v>
                </c:pt>
                <c:pt idx="1089">
                  <c:v>42272</c:v>
                </c:pt>
                <c:pt idx="1090">
                  <c:v>42273</c:v>
                </c:pt>
                <c:pt idx="1091">
                  <c:v>42274</c:v>
                </c:pt>
                <c:pt idx="1092">
                  <c:v>42275</c:v>
                </c:pt>
                <c:pt idx="1093">
                  <c:v>42276</c:v>
                </c:pt>
                <c:pt idx="1094">
                  <c:v>42277</c:v>
                </c:pt>
                <c:pt idx="1095">
                  <c:v>42278</c:v>
                </c:pt>
                <c:pt idx="1096">
                  <c:v>42279</c:v>
                </c:pt>
                <c:pt idx="1097">
                  <c:v>42280</c:v>
                </c:pt>
                <c:pt idx="1098">
                  <c:v>42281</c:v>
                </c:pt>
                <c:pt idx="1099">
                  <c:v>42282</c:v>
                </c:pt>
                <c:pt idx="1100">
                  <c:v>42283</c:v>
                </c:pt>
                <c:pt idx="1101">
                  <c:v>42284</c:v>
                </c:pt>
                <c:pt idx="1102">
                  <c:v>42285</c:v>
                </c:pt>
                <c:pt idx="1103">
                  <c:v>42286</c:v>
                </c:pt>
                <c:pt idx="1104">
                  <c:v>42287</c:v>
                </c:pt>
                <c:pt idx="1105">
                  <c:v>42288</c:v>
                </c:pt>
                <c:pt idx="1106">
                  <c:v>42289</c:v>
                </c:pt>
                <c:pt idx="1107">
                  <c:v>42290</c:v>
                </c:pt>
                <c:pt idx="1108">
                  <c:v>42291</c:v>
                </c:pt>
                <c:pt idx="1109">
                  <c:v>42292</c:v>
                </c:pt>
                <c:pt idx="1110">
                  <c:v>42293</c:v>
                </c:pt>
                <c:pt idx="1111">
                  <c:v>42294</c:v>
                </c:pt>
                <c:pt idx="1112">
                  <c:v>42295</c:v>
                </c:pt>
                <c:pt idx="1113">
                  <c:v>42296</c:v>
                </c:pt>
                <c:pt idx="1114">
                  <c:v>42297</c:v>
                </c:pt>
                <c:pt idx="1115">
                  <c:v>42298</c:v>
                </c:pt>
                <c:pt idx="1116">
                  <c:v>42299</c:v>
                </c:pt>
                <c:pt idx="1117">
                  <c:v>42300</c:v>
                </c:pt>
                <c:pt idx="1118">
                  <c:v>42301</c:v>
                </c:pt>
                <c:pt idx="1119">
                  <c:v>42302</c:v>
                </c:pt>
                <c:pt idx="1120">
                  <c:v>42303</c:v>
                </c:pt>
                <c:pt idx="1121">
                  <c:v>42304</c:v>
                </c:pt>
                <c:pt idx="1122">
                  <c:v>42305</c:v>
                </c:pt>
                <c:pt idx="1123">
                  <c:v>42306</c:v>
                </c:pt>
                <c:pt idx="1124">
                  <c:v>42307</c:v>
                </c:pt>
                <c:pt idx="1125">
                  <c:v>42308</c:v>
                </c:pt>
                <c:pt idx="1126">
                  <c:v>42309</c:v>
                </c:pt>
                <c:pt idx="1127">
                  <c:v>42310</c:v>
                </c:pt>
                <c:pt idx="1128">
                  <c:v>42311</c:v>
                </c:pt>
                <c:pt idx="1129">
                  <c:v>42312</c:v>
                </c:pt>
                <c:pt idx="1130">
                  <c:v>42313</c:v>
                </c:pt>
                <c:pt idx="1131">
                  <c:v>42314</c:v>
                </c:pt>
                <c:pt idx="1132">
                  <c:v>42315</c:v>
                </c:pt>
                <c:pt idx="1133">
                  <c:v>42316</c:v>
                </c:pt>
                <c:pt idx="1134">
                  <c:v>42317</c:v>
                </c:pt>
                <c:pt idx="1135">
                  <c:v>42318</c:v>
                </c:pt>
                <c:pt idx="1136">
                  <c:v>42319</c:v>
                </c:pt>
                <c:pt idx="1137">
                  <c:v>42320</c:v>
                </c:pt>
                <c:pt idx="1138">
                  <c:v>42321</c:v>
                </c:pt>
                <c:pt idx="1139">
                  <c:v>42322</c:v>
                </c:pt>
                <c:pt idx="1140">
                  <c:v>42323</c:v>
                </c:pt>
                <c:pt idx="1141">
                  <c:v>42324</c:v>
                </c:pt>
                <c:pt idx="1142">
                  <c:v>42325</c:v>
                </c:pt>
                <c:pt idx="1143">
                  <c:v>42326</c:v>
                </c:pt>
                <c:pt idx="1144">
                  <c:v>42327</c:v>
                </c:pt>
                <c:pt idx="1145">
                  <c:v>42328</c:v>
                </c:pt>
                <c:pt idx="1146">
                  <c:v>42329</c:v>
                </c:pt>
                <c:pt idx="1147">
                  <c:v>42330</c:v>
                </c:pt>
                <c:pt idx="1148">
                  <c:v>42331</c:v>
                </c:pt>
                <c:pt idx="1149">
                  <c:v>42332</c:v>
                </c:pt>
                <c:pt idx="1150">
                  <c:v>42333</c:v>
                </c:pt>
                <c:pt idx="1151">
                  <c:v>42334</c:v>
                </c:pt>
                <c:pt idx="1152">
                  <c:v>42335</c:v>
                </c:pt>
                <c:pt idx="1153">
                  <c:v>42336</c:v>
                </c:pt>
                <c:pt idx="1154">
                  <c:v>42337</c:v>
                </c:pt>
                <c:pt idx="1155">
                  <c:v>42338</c:v>
                </c:pt>
                <c:pt idx="1156">
                  <c:v>42339</c:v>
                </c:pt>
                <c:pt idx="1157">
                  <c:v>42340</c:v>
                </c:pt>
                <c:pt idx="1158">
                  <c:v>42341</c:v>
                </c:pt>
                <c:pt idx="1159">
                  <c:v>42342</c:v>
                </c:pt>
                <c:pt idx="1160">
                  <c:v>42343</c:v>
                </c:pt>
                <c:pt idx="1161">
                  <c:v>42344</c:v>
                </c:pt>
                <c:pt idx="1162">
                  <c:v>42345</c:v>
                </c:pt>
                <c:pt idx="1163">
                  <c:v>42346</c:v>
                </c:pt>
                <c:pt idx="1164">
                  <c:v>42347</c:v>
                </c:pt>
                <c:pt idx="1165">
                  <c:v>42348</c:v>
                </c:pt>
                <c:pt idx="1166">
                  <c:v>42349</c:v>
                </c:pt>
                <c:pt idx="1167">
                  <c:v>42350</c:v>
                </c:pt>
                <c:pt idx="1168">
                  <c:v>42351</c:v>
                </c:pt>
                <c:pt idx="1169">
                  <c:v>42352</c:v>
                </c:pt>
                <c:pt idx="1170">
                  <c:v>42353</c:v>
                </c:pt>
                <c:pt idx="1171">
                  <c:v>42354</c:v>
                </c:pt>
                <c:pt idx="1172">
                  <c:v>42355</c:v>
                </c:pt>
                <c:pt idx="1173">
                  <c:v>42356</c:v>
                </c:pt>
                <c:pt idx="1174">
                  <c:v>42357</c:v>
                </c:pt>
                <c:pt idx="1175">
                  <c:v>42358</c:v>
                </c:pt>
                <c:pt idx="1176">
                  <c:v>42359</c:v>
                </c:pt>
                <c:pt idx="1177">
                  <c:v>42360</c:v>
                </c:pt>
                <c:pt idx="1178">
                  <c:v>42361</c:v>
                </c:pt>
                <c:pt idx="1179">
                  <c:v>42362</c:v>
                </c:pt>
                <c:pt idx="1180">
                  <c:v>42363</c:v>
                </c:pt>
                <c:pt idx="1181">
                  <c:v>42364</c:v>
                </c:pt>
                <c:pt idx="1182">
                  <c:v>42365</c:v>
                </c:pt>
                <c:pt idx="1183">
                  <c:v>42366</c:v>
                </c:pt>
                <c:pt idx="1184">
                  <c:v>42367</c:v>
                </c:pt>
                <c:pt idx="1185">
                  <c:v>42368</c:v>
                </c:pt>
                <c:pt idx="1186">
                  <c:v>42369</c:v>
                </c:pt>
                <c:pt idx="1187">
                  <c:v>42370</c:v>
                </c:pt>
                <c:pt idx="1188">
                  <c:v>42371</c:v>
                </c:pt>
                <c:pt idx="1189">
                  <c:v>42372</c:v>
                </c:pt>
                <c:pt idx="1190">
                  <c:v>42373</c:v>
                </c:pt>
                <c:pt idx="1191">
                  <c:v>42374</c:v>
                </c:pt>
                <c:pt idx="1192">
                  <c:v>42375</c:v>
                </c:pt>
                <c:pt idx="1193">
                  <c:v>42376</c:v>
                </c:pt>
                <c:pt idx="1194">
                  <c:v>42377</c:v>
                </c:pt>
                <c:pt idx="1195">
                  <c:v>42378</c:v>
                </c:pt>
                <c:pt idx="1196">
                  <c:v>42379</c:v>
                </c:pt>
                <c:pt idx="1197">
                  <c:v>42380</c:v>
                </c:pt>
                <c:pt idx="1198">
                  <c:v>42381</c:v>
                </c:pt>
                <c:pt idx="1199">
                  <c:v>42382</c:v>
                </c:pt>
                <c:pt idx="1200">
                  <c:v>42383</c:v>
                </c:pt>
                <c:pt idx="1201">
                  <c:v>42384</c:v>
                </c:pt>
                <c:pt idx="1202">
                  <c:v>42385</c:v>
                </c:pt>
                <c:pt idx="1203">
                  <c:v>42386</c:v>
                </c:pt>
                <c:pt idx="1204">
                  <c:v>42387</c:v>
                </c:pt>
                <c:pt idx="1205">
                  <c:v>42388</c:v>
                </c:pt>
                <c:pt idx="1206">
                  <c:v>42389</c:v>
                </c:pt>
                <c:pt idx="1207">
                  <c:v>42390</c:v>
                </c:pt>
                <c:pt idx="1208">
                  <c:v>42391</c:v>
                </c:pt>
                <c:pt idx="1209">
                  <c:v>42392</c:v>
                </c:pt>
                <c:pt idx="1210">
                  <c:v>42393</c:v>
                </c:pt>
                <c:pt idx="1211">
                  <c:v>42394</c:v>
                </c:pt>
                <c:pt idx="1212">
                  <c:v>42395</c:v>
                </c:pt>
                <c:pt idx="1213">
                  <c:v>42396</c:v>
                </c:pt>
                <c:pt idx="1214">
                  <c:v>42397</c:v>
                </c:pt>
                <c:pt idx="1215">
                  <c:v>42398</c:v>
                </c:pt>
                <c:pt idx="1216">
                  <c:v>42399</c:v>
                </c:pt>
                <c:pt idx="1217">
                  <c:v>42400</c:v>
                </c:pt>
                <c:pt idx="1218">
                  <c:v>42401</c:v>
                </c:pt>
                <c:pt idx="1219">
                  <c:v>42402</c:v>
                </c:pt>
                <c:pt idx="1220">
                  <c:v>42403</c:v>
                </c:pt>
                <c:pt idx="1221">
                  <c:v>42404</c:v>
                </c:pt>
                <c:pt idx="1222">
                  <c:v>42405</c:v>
                </c:pt>
                <c:pt idx="1223">
                  <c:v>42406</c:v>
                </c:pt>
                <c:pt idx="1224">
                  <c:v>42407</c:v>
                </c:pt>
                <c:pt idx="1225">
                  <c:v>42408</c:v>
                </c:pt>
                <c:pt idx="1226">
                  <c:v>42409</c:v>
                </c:pt>
                <c:pt idx="1227">
                  <c:v>42410</c:v>
                </c:pt>
                <c:pt idx="1228">
                  <c:v>42411</c:v>
                </c:pt>
                <c:pt idx="1229">
                  <c:v>42412</c:v>
                </c:pt>
                <c:pt idx="1230">
                  <c:v>42413</c:v>
                </c:pt>
                <c:pt idx="1231">
                  <c:v>42414</c:v>
                </c:pt>
                <c:pt idx="1232">
                  <c:v>42415</c:v>
                </c:pt>
                <c:pt idx="1233">
                  <c:v>42416</c:v>
                </c:pt>
                <c:pt idx="1234">
                  <c:v>42417</c:v>
                </c:pt>
                <c:pt idx="1235">
                  <c:v>42418</c:v>
                </c:pt>
                <c:pt idx="1236">
                  <c:v>42419</c:v>
                </c:pt>
                <c:pt idx="1237">
                  <c:v>42420</c:v>
                </c:pt>
                <c:pt idx="1238">
                  <c:v>42421</c:v>
                </c:pt>
                <c:pt idx="1239">
                  <c:v>42422</c:v>
                </c:pt>
                <c:pt idx="1240">
                  <c:v>42423</c:v>
                </c:pt>
                <c:pt idx="1241">
                  <c:v>42424</c:v>
                </c:pt>
                <c:pt idx="1242">
                  <c:v>42425</c:v>
                </c:pt>
                <c:pt idx="1243">
                  <c:v>42426</c:v>
                </c:pt>
                <c:pt idx="1244">
                  <c:v>42427</c:v>
                </c:pt>
                <c:pt idx="1245">
                  <c:v>42428</c:v>
                </c:pt>
                <c:pt idx="1246">
                  <c:v>42429</c:v>
                </c:pt>
                <c:pt idx="1247">
                  <c:v>42430</c:v>
                </c:pt>
                <c:pt idx="1248">
                  <c:v>42431</c:v>
                </c:pt>
                <c:pt idx="1249">
                  <c:v>42432</c:v>
                </c:pt>
                <c:pt idx="1250">
                  <c:v>42433</c:v>
                </c:pt>
                <c:pt idx="1251">
                  <c:v>42434</c:v>
                </c:pt>
                <c:pt idx="1252">
                  <c:v>42435</c:v>
                </c:pt>
                <c:pt idx="1253">
                  <c:v>42436</c:v>
                </c:pt>
                <c:pt idx="1254">
                  <c:v>42437</c:v>
                </c:pt>
                <c:pt idx="1255">
                  <c:v>42438</c:v>
                </c:pt>
                <c:pt idx="1256">
                  <c:v>42439</c:v>
                </c:pt>
                <c:pt idx="1257">
                  <c:v>42440</c:v>
                </c:pt>
                <c:pt idx="1258">
                  <c:v>42441</c:v>
                </c:pt>
                <c:pt idx="1259">
                  <c:v>42442</c:v>
                </c:pt>
                <c:pt idx="1260">
                  <c:v>42443</c:v>
                </c:pt>
                <c:pt idx="1261">
                  <c:v>42444</c:v>
                </c:pt>
                <c:pt idx="1262">
                  <c:v>42445</c:v>
                </c:pt>
                <c:pt idx="1263">
                  <c:v>42446</c:v>
                </c:pt>
                <c:pt idx="1264">
                  <c:v>42447</c:v>
                </c:pt>
                <c:pt idx="1265">
                  <c:v>42448</c:v>
                </c:pt>
                <c:pt idx="1266">
                  <c:v>42449</c:v>
                </c:pt>
                <c:pt idx="1267">
                  <c:v>42450</c:v>
                </c:pt>
                <c:pt idx="1268">
                  <c:v>42451</c:v>
                </c:pt>
                <c:pt idx="1269">
                  <c:v>42452</c:v>
                </c:pt>
                <c:pt idx="1270">
                  <c:v>42453</c:v>
                </c:pt>
                <c:pt idx="1271">
                  <c:v>42454</c:v>
                </c:pt>
                <c:pt idx="1272">
                  <c:v>42455</c:v>
                </c:pt>
                <c:pt idx="1273">
                  <c:v>42456</c:v>
                </c:pt>
                <c:pt idx="1274">
                  <c:v>42457</c:v>
                </c:pt>
                <c:pt idx="1275">
                  <c:v>42458</c:v>
                </c:pt>
                <c:pt idx="1276">
                  <c:v>42459</c:v>
                </c:pt>
                <c:pt idx="1277">
                  <c:v>42460</c:v>
                </c:pt>
                <c:pt idx="1278">
                  <c:v>42461</c:v>
                </c:pt>
                <c:pt idx="1279">
                  <c:v>42462</c:v>
                </c:pt>
                <c:pt idx="1280">
                  <c:v>42463</c:v>
                </c:pt>
                <c:pt idx="1281">
                  <c:v>42464</c:v>
                </c:pt>
                <c:pt idx="1282">
                  <c:v>42465</c:v>
                </c:pt>
                <c:pt idx="1283">
                  <c:v>42466</c:v>
                </c:pt>
                <c:pt idx="1284">
                  <c:v>42467</c:v>
                </c:pt>
                <c:pt idx="1285">
                  <c:v>42468</c:v>
                </c:pt>
                <c:pt idx="1286">
                  <c:v>42469</c:v>
                </c:pt>
                <c:pt idx="1287">
                  <c:v>42470</c:v>
                </c:pt>
                <c:pt idx="1288">
                  <c:v>42471</c:v>
                </c:pt>
                <c:pt idx="1289">
                  <c:v>42472</c:v>
                </c:pt>
                <c:pt idx="1290">
                  <c:v>42473</c:v>
                </c:pt>
                <c:pt idx="1291">
                  <c:v>42474</c:v>
                </c:pt>
                <c:pt idx="1292">
                  <c:v>42475</c:v>
                </c:pt>
                <c:pt idx="1293">
                  <c:v>42476</c:v>
                </c:pt>
                <c:pt idx="1294">
                  <c:v>42477</c:v>
                </c:pt>
                <c:pt idx="1295">
                  <c:v>42478</c:v>
                </c:pt>
                <c:pt idx="1296">
                  <c:v>42479</c:v>
                </c:pt>
                <c:pt idx="1297">
                  <c:v>42480</c:v>
                </c:pt>
                <c:pt idx="1298">
                  <c:v>42481</c:v>
                </c:pt>
                <c:pt idx="1299">
                  <c:v>42482</c:v>
                </c:pt>
                <c:pt idx="1300">
                  <c:v>42483</c:v>
                </c:pt>
                <c:pt idx="1301">
                  <c:v>42484</c:v>
                </c:pt>
                <c:pt idx="1302">
                  <c:v>42485</c:v>
                </c:pt>
                <c:pt idx="1303">
                  <c:v>42486</c:v>
                </c:pt>
                <c:pt idx="1304">
                  <c:v>42487</c:v>
                </c:pt>
                <c:pt idx="1305">
                  <c:v>42488</c:v>
                </c:pt>
                <c:pt idx="1306">
                  <c:v>42489</c:v>
                </c:pt>
                <c:pt idx="1307">
                  <c:v>42490</c:v>
                </c:pt>
                <c:pt idx="1308">
                  <c:v>42491</c:v>
                </c:pt>
                <c:pt idx="1309">
                  <c:v>42492</c:v>
                </c:pt>
                <c:pt idx="1310">
                  <c:v>42493</c:v>
                </c:pt>
                <c:pt idx="1311">
                  <c:v>42494</c:v>
                </c:pt>
                <c:pt idx="1312">
                  <c:v>42495</c:v>
                </c:pt>
                <c:pt idx="1313">
                  <c:v>42496</c:v>
                </c:pt>
                <c:pt idx="1314">
                  <c:v>42497</c:v>
                </c:pt>
                <c:pt idx="1315">
                  <c:v>42498</c:v>
                </c:pt>
                <c:pt idx="1316">
                  <c:v>42499</c:v>
                </c:pt>
                <c:pt idx="1317">
                  <c:v>42500</c:v>
                </c:pt>
                <c:pt idx="1318">
                  <c:v>42501</c:v>
                </c:pt>
                <c:pt idx="1319">
                  <c:v>42502</c:v>
                </c:pt>
                <c:pt idx="1320">
                  <c:v>42503</c:v>
                </c:pt>
                <c:pt idx="1321">
                  <c:v>42504</c:v>
                </c:pt>
                <c:pt idx="1322">
                  <c:v>42505</c:v>
                </c:pt>
                <c:pt idx="1323">
                  <c:v>42506</c:v>
                </c:pt>
                <c:pt idx="1324">
                  <c:v>42507</c:v>
                </c:pt>
                <c:pt idx="1325">
                  <c:v>42508</c:v>
                </c:pt>
                <c:pt idx="1326">
                  <c:v>42509</c:v>
                </c:pt>
                <c:pt idx="1327">
                  <c:v>42510</c:v>
                </c:pt>
                <c:pt idx="1328">
                  <c:v>42511</c:v>
                </c:pt>
                <c:pt idx="1329">
                  <c:v>42512</c:v>
                </c:pt>
                <c:pt idx="1330">
                  <c:v>42513</c:v>
                </c:pt>
                <c:pt idx="1331">
                  <c:v>42514</c:v>
                </c:pt>
                <c:pt idx="1332">
                  <c:v>42515</c:v>
                </c:pt>
                <c:pt idx="1333">
                  <c:v>42516</c:v>
                </c:pt>
                <c:pt idx="1334">
                  <c:v>42517</c:v>
                </c:pt>
                <c:pt idx="1335">
                  <c:v>42518</c:v>
                </c:pt>
                <c:pt idx="1336">
                  <c:v>42519</c:v>
                </c:pt>
                <c:pt idx="1337">
                  <c:v>42520</c:v>
                </c:pt>
                <c:pt idx="1338">
                  <c:v>42521</c:v>
                </c:pt>
                <c:pt idx="1339">
                  <c:v>42522</c:v>
                </c:pt>
                <c:pt idx="1340">
                  <c:v>42523</c:v>
                </c:pt>
                <c:pt idx="1341">
                  <c:v>42524</c:v>
                </c:pt>
                <c:pt idx="1342">
                  <c:v>42525</c:v>
                </c:pt>
                <c:pt idx="1343">
                  <c:v>42526</c:v>
                </c:pt>
                <c:pt idx="1344">
                  <c:v>42527</c:v>
                </c:pt>
                <c:pt idx="1345">
                  <c:v>42528</c:v>
                </c:pt>
                <c:pt idx="1346">
                  <c:v>42529</c:v>
                </c:pt>
                <c:pt idx="1347">
                  <c:v>42530</c:v>
                </c:pt>
                <c:pt idx="1348">
                  <c:v>42531</c:v>
                </c:pt>
                <c:pt idx="1349">
                  <c:v>42532</c:v>
                </c:pt>
                <c:pt idx="1350">
                  <c:v>42533</c:v>
                </c:pt>
                <c:pt idx="1351">
                  <c:v>42534</c:v>
                </c:pt>
                <c:pt idx="1352">
                  <c:v>42535</c:v>
                </c:pt>
                <c:pt idx="1353">
                  <c:v>42536</c:v>
                </c:pt>
                <c:pt idx="1354">
                  <c:v>42537</c:v>
                </c:pt>
                <c:pt idx="1355">
                  <c:v>42538</c:v>
                </c:pt>
                <c:pt idx="1356">
                  <c:v>42539</c:v>
                </c:pt>
                <c:pt idx="1357">
                  <c:v>42540</c:v>
                </c:pt>
                <c:pt idx="1358">
                  <c:v>42541</c:v>
                </c:pt>
                <c:pt idx="1359">
                  <c:v>42542</c:v>
                </c:pt>
                <c:pt idx="1360">
                  <c:v>42543</c:v>
                </c:pt>
                <c:pt idx="1361">
                  <c:v>42544</c:v>
                </c:pt>
                <c:pt idx="1362">
                  <c:v>42545</c:v>
                </c:pt>
                <c:pt idx="1363">
                  <c:v>42546</c:v>
                </c:pt>
                <c:pt idx="1364">
                  <c:v>42547</c:v>
                </c:pt>
                <c:pt idx="1365">
                  <c:v>42548</c:v>
                </c:pt>
                <c:pt idx="1366">
                  <c:v>42549</c:v>
                </c:pt>
                <c:pt idx="1367">
                  <c:v>42550</c:v>
                </c:pt>
                <c:pt idx="1368">
                  <c:v>42551</c:v>
                </c:pt>
                <c:pt idx="1369">
                  <c:v>42552</c:v>
                </c:pt>
                <c:pt idx="1370">
                  <c:v>42553</c:v>
                </c:pt>
                <c:pt idx="1371">
                  <c:v>42554</c:v>
                </c:pt>
                <c:pt idx="1372">
                  <c:v>42555</c:v>
                </c:pt>
                <c:pt idx="1373">
                  <c:v>42556</c:v>
                </c:pt>
                <c:pt idx="1374">
                  <c:v>42557</c:v>
                </c:pt>
                <c:pt idx="1375">
                  <c:v>42558</c:v>
                </c:pt>
                <c:pt idx="1376">
                  <c:v>42559</c:v>
                </c:pt>
                <c:pt idx="1377">
                  <c:v>42560</c:v>
                </c:pt>
                <c:pt idx="1378">
                  <c:v>42561</c:v>
                </c:pt>
                <c:pt idx="1379">
                  <c:v>42562</c:v>
                </c:pt>
                <c:pt idx="1380">
                  <c:v>42563</c:v>
                </c:pt>
                <c:pt idx="1381">
                  <c:v>42564</c:v>
                </c:pt>
                <c:pt idx="1382">
                  <c:v>42565</c:v>
                </c:pt>
                <c:pt idx="1383">
                  <c:v>42566</c:v>
                </c:pt>
                <c:pt idx="1384">
                  <c:v>42567</c:v>
                </c:pt>
                <c:pt idx="1385">
                  <c:v>42568</c:v>
                </c:pt>
                <c:pt idx="1386">
                  <c:v>42569</c:v>
                </c:pt>
                <c:pt idx="1387">
                  <c:v>42570</c:v>
                </c:pt>
                <c:pt idx="1388">
                  <c:v>42571</c:v>
                </c:pt>
                <c:pt idx="1389">
                  <c:v>42572</c:v>
                </c:pt>
                <c:pt idx="1390">
                  <c:v>42573</c:v>
                </c:pt>
                <c:pt idx="1391">
                  <c:v>42574</c:v>
                </c:pt>
                <c:pt idx="1392">
                  <c:v>42575</c:v>
                </c:pt>
                <c:pt idx="1393">
                  <c:v>42576</c:v>
                </c:pt>
                <c:pt idx="1394">
                  <c:v>42577</c:v>
                </c:pt>
                <c:pt idx="1395">
                  <c:v>42578</c:v>
                </c:pt>
                <c:pt idx="1396">
                  <c:v>42579</c:v>
                </c:pt>
                <c:pt idx="1397">
                  <c:v>42580</c:v>
                </c:pt>
                <c:pt idx="1398">
                  <c:v>42581</c:v>
                </c:pt>
                <c:pt idx="1399">
                  <c:v>42582</c:v>
                </c:pt>
              </c:numCache>
            </c:numRef>
          </c:cat>
          <c:val>
            <c:numRef>
              <c:f>'Data (2)'!$BD$2:$BD$1401</c:f>
              <c:numCache>
                <c:formatCode>General</c:formatCode>
                <c:ptCount val="1400"/>
                <c:pt idx="0">
                  <c:v>31</c:v>
                </c:pt>
                <c:pt idx="1">
                  <c:v>37</c:v>
                </c:pt>
                <c:pt idx="2">
                  <c:v>22</c:v>
                </c:pt>
                <c:pt idx="3">
                  <c:v>28</c:v>
                </c:pt>
                <c:pt idx="4">
                  <c:v>28</c:v>
                </c:pt>
                <c:pt idx="5">
                  <c:v>22</c:v>
                </c:pt>
                <c:pt idx="6">
                  <c:v>25</c:v>
                </c:pt>
                <c:pt idx="7">
                  <c:v>30</c:v>
                </c:pt>
                <c:pt idx="8">
                  <c:v>35</c:v>
                </c:pt>
                <c:pt idx="9">
                  <c:v>24</c:v>
                </c:pt>
                <c:pt idx="10">
                  <c:v>27</c:v>
                </c:pt>
                <c:pt idx="11">
                  <c:v>24</c:v>
                </c:pt>
                <c:pt idx="12">
                  <c:v>22</c:v>
                </c:pt>
                <c:pt idx="13">
                  <c:v>24</c:v>
                </c:pt>
                <c:pt idx="14">
                  <c:v>29</c:v>
                </c:pt>
                <c:pt idx="15">
                  <c:v>12</c:v>
                </c:pt>
                <c:pt idx="16">
                  <c:v>34</c:v>
                </c:pt>
                <c:pt idx="17">
                  <c:v>19</c:v>
                </c:pt>
                <c:pt idx="18">
                  <c:v>27</c:v>
                </c:pt>
                <c:pt idx="19">
                  <c:v>17</c:v>
                </c:pt>
                <c:pt idx="20">
                  <c:v>22</c:v>
                </c:pt>
                <c:pt idx="21">
                  <c:v>22</c:v>
                </c:pt>
                <c:pt idx="22">
                  <c:v>36</c:v>
                </c:pt>
                <c:pt idx="23">
                  <c:v>25</c:v>
                </c:pt>
                <c:pt idx="24">
                  <c:v>20</c:v>
                </c:pt>
                <c:pt idx="25">
                  <c:v>27</c:v>
                </c:pt>
                <c:pt idx="26">
                  <c:v>28</c:v>
                </c:pt>
                <c:pt idx="27">
                  <c:v>26</c:v>
                </c:pt>
                <c:pt idx="28">
                  <c:v>34</c:v>
                </c:pt>
                <c:pt idx="29">
                  <c:v>20</c:v>
                </c:pt>
                <c:pt idx="30">
                  <c:v>30</c:v>
                </c:pt>
                <c:pt idx="31">
                  <c:v>23</c:v>
                </c:pt>
                <c:pt idx="32">
                  <c:v>14</c:v>
                </c:pt>
                <c:pt idx="33">
                  <c:v>16</c:v>
                </c:pt>
                <c:pt idx="34">
                  <c:v>31</c:v>
                </c:pt>
                <c:pt idx="35">
                  <c:v>26</c:v>
                </c:pt>
                <c:pt idx="36">
                  <c:v>16</c:v>
                </c:pt>
                <c:pt idx="37">
                  <c:v>17</c:v>
                </c:pt>
                <c:pt idx="38">
                  <c:v>30</c:v>
                </c:pt>
                <c:pt idx="39">
                  <c:v>21</c:v>
                </c:pt>
                <c:pt idx="40">
                  <c:v>35</c:v>
                </c:pt>
                <c:pt idx="41">
                  <c:v>19</c:v>
                </c:pt>
                <c:pt idx="42">
                  <c:v>20</c:v>
                </c:pt>
                <c:pt idx="43">
                  <c:v>37</c:v>
                </c:pt>
                <c:pt idx="44">
                  <c:v>29</c:v>
                </c:pt>
                <c:pt idx="45">
                  <c:v>20</c:v>
                </c:pt>
                <c:pt idx="46">
                  <c:v>22</c:v>
                </c:pt>
                <c:pt idx="47">
                  <c:v>22</c:v>
                </c:pt>
                <c:pt idx="48">
                  <c:v>24</c:v>
                </c:pt>
                <c:pt idx="49">
                  <c:v>22</c:v>
                </c:pt>
                <c:pt idx="50">
                  <c:v>27</c:v>
                </c:pt>
                <c:pt idx="51">
                  <c:v>25</c:v>
                </c:pt>
                <c:pt idx="52">
                  <c:v>11</c:v>
                </c:pt>
                <c:pt idx="53">
                  <c:v>30</c:v>
                </c:pt>
                <c:pt idx="54">
                  <c:v>12</c:v>
                </c:pt>
                <c:pt idx="55">
                  <c:v>21</c:v>
                </c:pt>
                <c:pt idx="56">
                  <c:v>29</c:v>
                </c:pt>
                <c:pt idx="57">
                  <c:v>33</c:v>
                </c:pt>
                <c:pt idx="58">
                  <c:v>18</c:v>
                </c:pt>
                <c:pt idx="59">
                  <c:v>24</c:v>
                </c:pt>
                <c:pt idx="60">
                  <c:v>26</c:v>
                </c:pt>
                <c:pt idx="61">
                  <c:v>31</c:v>
                </c:pt>
                <c:pt idx="62">
                  <c:v>28</c:v>
                </c:pt>
                <c:pt idx="63">
                  <c:v>28</c:v>
                </c:pt>
                <c:pt idx="64">
                  <c:v>35</c:v>
                </c:pt>
                <c:pt idx="65">
                  <c:v>36</c:v>
                </c:pt>
                <c:pt idx="66">
                  <c:v>34</c:v>
                </c:pt>
                <c:pt idx="67">
                  <c:v>39</c:v>
                </c:pt>
                <c:pt idx="68">
                  <c:v>24</c:v>
                </c:pt>
                <c:pt idx="69">
                  <c:v>22</c:v>
                </c:pt>
                <c:pt idx="70">
                  <c:v>44</c:v>
                </c:pt>
                <c:pt idx="71">
                  <c:v>40</c:v>
                </c:pt>
                <c:pt idx="72">
                  <c:v>32</c:v>
                </c:pt>
                <c:pt idx="73">
                  <c:v>46</c:v>
                </c:pt>
                <c:pt idx="74">
                  <c:v>25</c:v>
                </c:pt>
                <c:pt idx="75">
                  <c:v>34</c:v>
                </c:pt>
                <c:pt idx="76">
                  <c:v>27</c:v>
                </c:pt>
                <c:pt idx="77">
                  <c:v>40</c:v>
                </c:pt>
                <c:pt idx="78">
                  <c:v>30</c:v>
                </c:pt>
                <c:pt idx="79">
                  <c:v>24</c:v>
                </c:pt>
                <c:pt idx="80">
                  <c:v>23</c:v>
                </c:pt>
                <c:pt idx="81">
                  <c:v>34</c:v>
                </c:pt>
                <c:pt idx="82">
                  <c:v>24</c:v>
                </c:pt>
                <c:pt idx="83">
                  <c:v>15</c:v>
                </c:pt>
                <c:pt idx="84">
                  <c:v>27</c:v>
                </c:pt>
                <c:pt idx="85">
                  <c:v>22</c:v>
                </c:pt>
                <c:pt idx="86">
                  <c:v>18</c:v>
                </c:pt>
                <c:pt idx="87">
                  <c:v>32</c:v>
                </c:pt>
                <c:pt idx="88">
                  <c:v>31</c:v>
                </c:pt>
                <c:pt idx="89">
                  <c:v>30</c:v>
                </c:pt>
                <c:pt idx="90">
                  <c:v>15</c:v>
                </c:pt>
                <c:pt idx="91">
                  <c:v>33</c:v>
                </c:pt>
                <c:pt idx="92">
                  <c:v>27</c:v>
                </c:pt>
                <c:pt idx="93">
                  <c:v>28</c:v>
                </c:pt>
                <c:pt idx="94">
                  <c:v>33</c:v>
                </c:pt>
                <c:pt idx="95">
                  <c:v>31</c:v>
                </c:pt>
                <c:pt idx="96">
                  <c:v>26</c:v>
                </c:pt>
                <c:pt idx="97">
                  <c:v>29</c:v>
                </c:pt>
                <c:pt idx="98">
                  <c:v>24</c:v>
                </c:pt>
                <c:pt idx="99">
                  <c:v>30</c:v>
                </c:pt>
                <c:pt idx="100">
                  <c:v>23</c:v>
                </c:pt>
                <c:pt idx="101">
                  <c:v>25</c:v>
                </c:pt>
                <c:pt idx="102">
                  <c:v>25</c:v>
                </c:pt>
                <c:pt idx="103">
                  <c:v>25</c:v>
                </c:pt>
                <c:pt idx="104">
                  <c:v>43</c:v>
                </c:pt>
                <c:pt idx="105">
                  <c:v>27</c:v>
                </c:pt>
                <c:pt idx="106">
                  <c:v>35</c:v>
                </c:pt>
                <c:pt idx="107">
                  <c:v>40</c:v>
                </c:pt>
                <c:pt idx="108">
                  <c:v>27</c:v>
                </c:pt>
                <c:pt idx="109">
                  <c:v>38</c:v>
                </c:pt>
                <c:pt idx="110">
                  <c:v>25</c:v>
                </c:pt>
                <c:pt idx="111">
                  <c:v>28</c:v>
                </c:pt>
                <c:pt idx="112">
                  <c:v>25</c:v>
                </c:pt>
                <c:pt idx="113">
                  <c:v>35</c:v>
                </c:pt>
                <c:pt idx="114">
                  <c:v>27</c:v>
                </c:pt>
                <c:pt idx="115">
                  <c:v>33</c:v>
                </c:pt>
                <c:pt idx="116">
                  <c:v>19</c:v>
                </c:pt>
                <c:pt idx="117">
                  <c:v>29</c:v>
                </c:pt>
                <c:pt idx="118">
                  <c:v>26</c:v>
                </c:pt>
                <c:pt idx="119">
                  <c:v>34</c:v>
                </c:pt>
                <c:pt idx="120">
                  <c:v>47</c:v>
                </c:pt>
                <c:pt idx="121">
                  <c:v>34</c:v>
                </c:pt>
                <c:pt idx="122">
                  <c:v>32</c:v>
                </c:pt>
                <c:pt idx="123">
                  <c:v>28</c:v>
                </c:pt>
                <c:pt idx="124">
                  <c:v>27</c:v>
                </c:pt>
                <c:pt idx="125">
                  <c:v>22</c:v>
                </c:pt>
                <c:pt idx="126">
                  <c:v>30</c:v>
                </c:pt>
                <c:pt idx="127">
                  <c:v>30</c:v>
                </c:pt>
                <c:pt idx="128">
                  <c:v>38</c:v>
                </c:pt>
                <c:pt idx="129">
                  <c:v>38</c:v>
                </c:pt>
                <c:pt idx="130">
                  <c:v>31</c:v>
                </c:pt>
                <c:pt idx="131">
                  <c:v>31</c:v>
                </c:pt>
                <c:pt idx="132">
                  <c:v>28</c:v>
                </c:pt>
                <c:pt idx="133">
                  <c:v>39</c:v>
                </c:pt>
                <c:pt idx="134">
                  <c:v>26</c:v>
                </c:pt>
                <c:pt idx="135">
                  <c:v>46</c:v>
                </c:pt>
                <c:pt idx="136">
                  <c:v>44</c:v>
                </c:pt>
                <c:pt idx="137">
                  <c:v>14</c:v>
                </c:pt>
                <c:pt idx="138">
                  <c:v>16</c:v>
                </c:pt>
                <c:pt idx="139">
                  <c:v>23</c:v>
                </c:pt>
                <c:pt idx="140">
                  <c:v>29</c:v>
                </c:pt>
                <c:pt idx="141">
                  <c:v>37</c:v>
                </c:pt>
                <c:pt idx="142">
                  <c:v>36</c:v>
                </c:pt>
                <c:pt idx="143">
                  <c:v>27</c:v>
                </c:pt>
                <c:pt idx="144">
                  <c:v>38</c:v>
                </c:pt>
                <c:pt idx="145">
                  <c:v>27</c:v>
                </c:pt>
                <c:pt idx="146">
                  <c:v>31</c:v>
                </c:pt>
                <c:pt idx="147">
                  <c:v>37</c:v>
                </c:pt>
                <c:pt idx="148">
                  <c:v>44</c:v>
                </c:pt>
                <c:pt idx="149">
                  <c:v>35</c:v>
                </c:pt>
                <c:pt idx="150">
                  <c:v>30</c:v>
                </c:pt>
                <c:pt idx="151">
                  <c:v>24</c:v>
                </c:pt>
                <c:pt idx="152">
                  <c:v>34</c:v>
                </c:pt>
                <c:pt idx="153">
                  <c:v>23</c:v>
                </c:pt>
                <c:pt idx="154">
                  <c:v>20</c:v>
                </c:pt>
                <c:pt idx="155">
                  <c:v>30</c:v>
                </c:pt>
                <c:pt idx="156">
                  <c:v>36</c:v>
                </c:pt>
                <c:pt idx="157">
                  <c:v>27</c:v>
                </c:pt>
                <c:pt idx="158">
                  <c:v>31</c:v>
                </c:pt>
                <c:pt idx="159">
                  <c:v>25</c:v>
                </c:pt>
                <c:pt idx="160">
                  <c:v>20</c:v>
                </c:pt>
                <c:pt idx="161">
                  <c:v>37</c:v>
                </c:pt>
                <c:pt idx="162">
                  <c:v>38</c:v>
                </c:pt>
                <c:pt idx="163">
                  <c:v>32</c:v>
                </c:pt>
                <c:pt idx="164">
                  <c:v>41</c:v>
                </c:pt>
                <c:pt idx="165">
                  <c:v>34</c:v>
                </c:pt>
                <c:pt idx="166">
                  <c:v>21</c:v>
                </c:pt>
                <c:pt idx="167">
                  <c:v>19</c:v>
                </c:pt>
                <c:pt idx="168">
                  <c:v>25</c:v>
                </c:pt>
                <c:pt idx="169">
                  <c:v>40</c:v>
                </c:pt>
                <c:pt idx="170">
                  <c:v>23</c:v>
                </c:pt>
                <c:pt idx="171">
                  <c:v>34</c:v>
                </c:pt>
                <c:pt idx="172">
                  <c:v>22</c:v>
                </c:pt>
                <c:pt idx="173">
                  <c:v>26</c:v>
                </c:pt>
                <c:pt idx="174">
                  <c:v>19</c:v>
                </c:pt>
                <c:pt idx="175">
                  <c:v>35</c:v>
                </c:pt>
                <c:pt idx="176">
                  <c:v>38</c:v>
                </c:pt>
                <c:pt idx="177">
                  <c:v>35</c:v>
                </c:pt>
                <c:pt idx="178">
                  <c:v>27</c:v>
                </c:pt>
                <c:pt idx="179">
                  <c:v>21</c:v>
                </c:pt>
                <c:pt idx="180">
                  <c:v>25</c:v>
                </c:pt>
                <c:pt idx="181">
                  <c:v>27</c:v>
                </c:pt>
                <c:pt idx="182">
                  <c:v>40</c:v>
                </c:pt>
                <c:pt idx="183">
                  <c:v>26</c:v>
                </c:pt>
                <c:pt idx="184">
                  <c:v>34</c:v>
                </c:pt>
                <c:pt idx="185">
                  <c:v>33</c:v>
                </c:pt>
                <c:pt idx="186">
                  <c:v>28</c:v>
                </c:pt>
                <c:pt idx="187">
                  <c:v>32</c:v>
                </c:pt>
                <c:pt idx="188">
                  <c:v>27</c:v>
                </c:pt>
                <c:pt idx="189">
                  <c:v>40</c:v>
                </c:pt>
                <c:pt idx="190">
                  <c:v>23</c:v>
                </c:pt>
                <c:pt idx="191">
                  <c:v>28</c:v>
                </c:pt>
                <c:pt idx="192">
                  <c:v>44</c:v>
                </c:pt>
                <c:pt idx="193">
                  <c:v>36</c:v>
                </c:pt>
                <c:pt idx="194">
                  <c:v>32</c:v>
                </c:pt>
                <c:pt idx="195">
                  <c:v>36</c:v>
                </c:pt>
                <c:pt idx="196">
                  <c:v>38</c:v>
                </c:pt>
                <c:pt idx="197">
                  <c:v>36</c:v>
                </c:pt>
                <c:pt idx="198">
                  <c:v>41</c:v>
                </c:pt>
                <c:pt idx="199">
                  <c:v>38</c:v>
                </c:pt>
                <c:pt idx="200">
                  <c:v>40</c:v>
                </c:pt>
                <c:pt idx="201">
                  <c:v>24</c:v>
                </c:pt>
                <c:pt idx="202">
                  <c:v>32</c:v>
                </c:pt>
                <c:pt idx="203">
                  <c:v>61</c:v>
                </c:pt>
                <c:pt idx="204">
                  <c:v>35</c:v>
                </c:pt>
                <c:pt idx="205">
                  <c:v>31</c:v>
                </c:pt>
                <c:pt idx="206">
                  <c:v>37</c:v>
                </c:pt>
                <c:pt idx="207">
                  <c:v>39</c:v>
                </c:pt>
                <c:pt idx="208">
                  <c:v>21</c:v>
                </c:pt>
                <c:pt idx="209">
                  <c:v>33</c:v>
                </c:pt>
                <c:pt idx="210">
                  <c:v>48</c:v>
                </c:pt>
                <c:pt idx="211">
                  <c:v>30</c:v>
                </c:pt>
                <c:pt idx="212">
                  <c:v>34</c:v>
                </c:pt>
                <c:pt idx="213">
                  <c:v>32</c:v>
                </c:pt>
                <c:pt idx="214">
                  <c:v>35</c:v>
                </c:pt>
                <c:pt idx="215">
                  <c:v>32</c:v>
                </c:pt>
                <c:pt idx="216">
                  <c:v>36</c:v>
                </c:pt>
                <c:pt idx="217">
                  <c:v>38</c:v>
                </c:pt>
                <c:pt idx="218">
                  <c:v>49</c:v>
                </c:pt>
                <c:pt idx="219">
                  <c:v>42</c:v>
                </c:pt>
                <c:pt idx="220">
                  <c:v>39</c:v>
                </c:pt>
                <c:pt idx="221">
                  <c:v>46</c:v>
                </c:pt>
                <c:pt idx="222">
                  <c:v>23</c:v>
                </c:pt>
                <c:pt idx="223">
                  <c:v>31</c:v>
                </c:pt>
                <c:pt idx="224">
                  <c:v>36</c:v>
                </c:pt>
                <c:pt idx="225">
                  <c:v>44</c:v>
                </c:pt>
                <c:pt idx="226">
                  <c:v>45</c:v>
                </c:pt>
                <c:pt idx="227">
                  <c:v>38</c:v>
                </c:pt>
                <c:pt idx="228">
                  <c:v>37</c:v>
                </c:pt>
                <c:pt idx="229">
                  <c:v>28</c:v>
                </c:pt>
                <c:pt idx="230">
                  <c:v>31</c:v>
                </c:pt>
                <c:pt idx="231">
                  <c:v>33</c:v>
                </c:pt>
                <c:pt idx="232">
                  <c:v>41</c:v>
                </c:pt>
                <c:pt idx="233">
                  <c:v>36</c:v>
                </c:pt>
                <c:pt idx="234">
                  <c:v>44</c:v>
                </c:pt>
                <c:pt idx="235">
                  <c:v>32</c:v>
                </c:pt>
                <c:pt idx="236">
                  <c:v>23</c:v>
                </c:pt>
                <c:pt idx="237">
                  <c:v>33</c:v>
                </c:pt>
                <c:pt idx="238">
                  <c:v>42</c:v>
                </c:pt>
                <c:pt idx="239">
                  <c:v>47</c:v>
                </c:pt>
                <c:pt idx="240">
                  <c:v>53</c:v>
                </c:pt>
                <c:pt idx="241">
                  <c:v>35</c:v>
                </c:pt>
                <c:pt idx="242">
                  <c:v>46</c:v>
                </c:pt>
                <c:pt idx="243">
                  <c:v>27</c:v>
                </c:pt>
                <c:pt idx="244">
                  <c:v>29</c:v>
                </c:pt>
                <c:pt idx="245">
                  <c:v>37</c:v>
                </c:pt>
                <c:pt idx="246">
                  <c:v>40</c:v>
                </c:pt>
                <c:pt idx="247">
                  <c:v>49</c:v>
                </c:pt>
                <c:pt idx="248">
                  <c:v>48</c:v>
                </c:pt>
                <c:pt idx="249">
                  <c:v>36</c:v>
                </c:pt>
                <c:pt idx="250">
                  <c:v>33</c:v>
                </c:pt>
                <c:pt idx="251">
                  <c:v>43</c:v>
                </c:pt>
                <c:pt idx="252">
                  <c:v>45</c:v>
                </c:pt>
                <c:pt idx="253">
                  <c:v>47</c:v>
                </c:pt>
                <c:pt idx="254">
                  <c:v>45</c:v>
                </c:pt>
                <c:pt idx="255">
                  <c:v>38</c:v>
                </c:pt>
                <c:pt idx="256">
                  <c:v>36</c:v>
                </c:pt>
                <c:pt idx="257">
                  <c:v>39</c:v>
                </c:pt>
                <c:pt idx="258">
                  <c:v>39</c:v>
                </c:pt>
                <c:pt idx="259">
                  <c:v>51</c:v>
                </c:pt>
                <c:pt idx="260">
                  <c:v>37</c:v>
                </c:pt>
                <c:pt idx="261">
                  <c:v>39</c:v>
                </c:pt>
                <c:pt idx="262">
                  <c:v>27</c:v>
                </c:pt>
                <c:pt idx="263">
                  <c:v>51</c:v>
                </c:pt>
                <c:pt idx="264">
                  <c:v>28</c:v>
                </c:pt>
                <c:pt idx="265">
                  <c:v>50</c:v>
                </c:pt>
                <c:pt idx="266">
                  <c:v>38</c:v>
                </c:pt>
                <c:pt idx="267">
                  <c:v>54</c:v>
                </c:pt>
                <c:pt idx="268">
                  <c:v>41</c:v>
                </c:pt>
                <c:pt idx="269">
                  <c:v>41</c:v>
                </c:pt>
                <c:pt idx="270">
                  <c:v>48</c:v>
                </c:pt>
                <c:pt idx="271">
                  <c:v>34</c:v>
                </c:pt>
                <c:pt idx="272">
                  <c:v>44</c:v>
                </c:pt>
                <c:pt idx="273">
                  <c:v>44</c:v>
                </c:pt>
                <c:pt idx="274">
                  <c:v>48</c:v>
                </c:pt>
                <c:pt idx="275">
                  <c:v>26</c:v>
                </c:pt>
                <c:pt idx="276">
                  <c:v>39</c:v>
                </c:pt>
                <c:pt idx="277">
                  <c:v>39</c:v>
                </c:pt>
                <c:pt idx="278">
                  <c:v>23</c:v>
                </c:pt>
                <c:pt idx="279">
                  <c:v>26</c:v>
                </c:pt>
                <c:pt idx="280">
                  <c:v>51</c:v>
                </c:pt>
                <c:pt idx="281">
                  <c:v>38</c:v>
                </c:pt>
                <c:pt idx="282">
                  <c:v>54</c:v>
                </c:pt>
                <c:pt idx="283">
                  <c:v>39</c:v>
                </c:pt>
                <c:pt idx="284">
                  <c:v>30</c:v>
                </c:pt>
                <c:pt idx="285">
                  <c:v>34</c:v>
                </c:pt>
                <c:pt idx="286">
                  <c:v>28</c:v>
                </c:pt>
                <c:pt idx="287">
                  <c:v>38</c:v>
                </c:pt>
                <c:pt idx="288">
                  <c:v>42</c:v>
                </c:pt>
                <c:pt idx="289">
                  <c:v>62</c:v>
                </c:pt>
                <c:pt idx="290">
                  <c:v>56</c:v>
                </c:pt>
                <c:pt idx="291">
                  <c:v>36</c:v>
                </c:pt>
                <c:pt idx="292">
                  <c:v>37</c:v>
                </c:pt>
                <c:pt idx="293">
                  <c:v>24</c:v>
                </c:pt>
                <c:pt idx="294">
                  <c:v>48</c:v>
                </c:pt>
                <c:pt idx="295">
                  <c:v>45</c:v>
                </c:pt>
                <c:pt idx="296">
                  <c:v>55</c:v>
                </c:pt>
                <c:pt idx="297">
                  <c:v>41</c:v>
                </c:pt>
                <c:pt idx="298">
                  <c:v>55</c:v>
                </c:pt>
                <c:pt idx="299">
                  <c:v>31</c:v>
                </c:pt>
                <c:pt idx="300">
                  <c:v>39</c:v>
                </c:pt>
                <c:pt idx="301">
                  <c:v>54</c:v>
                </c:pt>
                <c:pt idx="302">
                  <c:v>38</c:v>
                </c:pt>
                <c:pt idx="303">
                  <c:v>54</c:v>
                </c:pt>
                <c:pt idx="304">
                  <c:v>42</c:v>
                </c:pt>
                <c:pt idx="305">
                  <c:v>46</c:v>
                </c:pt>
                <c:pt idx="306">
                  <c:v>28</c:v>
                </c:pt>
                <c:pt idx="307">
                  <c:v>22</c:v>
                </c:pt>
                <c:pt idx="308">
                  <c:v>45</c:v>
                </c:pt>
                <c:pt idx="309">
                  <c:v>41</c:v>
                </c:pt>
                <c:pt idx="310">
                  <c:v>40</c:v>
                </c:pt>
                <c:pt idx="311">
                  <c:v>49</c:v>
                </c:pt>
                <c:pt idx="312">
                  <c:v>37</c:v>
                </c:pt>
                <c:pt idx="313">
                  <c:v>29</c:v>
                </c:pt>
                <c:pt idx="314">
                  <c:v>37</c:v>
                </c:pt>
                <c:pt idx="315">
                  <c:v>36</c:v>
                </c:pt>
                <c:pt idx="316">
                  <c:v>39</c:v>
                </c:pt>
                <c:pt idx="317">
                  <c:v>37</c:v>
                </c:pt>
                <c:pt idx="318">
                  <c:v>36</c:v>
                </c:pt>
                <c:pt idx="319">
                  <c:v>53</c:v>
                </c:pt>
                <c:pt idx="320">
                  <c:v>38</c:v>
                </c:pt>
                <c:pt idx="321">
                  <c:v>32</c:v>
                </c:pt>
                <c:pt idx="322">
                  <c:v>46</c:v>
                </c:pt>
                <c:pt idx="323">
                  <c:v>49</c:v>
                </c:pt>
                <c:pt idx="324">
                  <c:v>42</c:v>
                </c:pt>
                <c:pt idx="325">
                  <c:v>40</c:v>
                </c:pt>
                <c:pt idx="326">
                  <c:v>55</c:v>
                </c:pt>
                <c:pt idx="327">
                  <c:v>43</c:v>
                </c:pt>
                <c:pt idx="328">
                  <c:v>35</c:v>
                </c:pt>
                <c:pt idx="329">
                  <c:v>47</c:v>
                </c:pt>
                <c:pt idx="330">
                  <c:v>39</c:v>
                </c:pt>
                <c:pt idx="331">
                  <c:v>42</c:v>
                </c:pt>
                <c:pt idx="332">
                  <c:v>41</c:v>
                </c:pt>
                <c:pt idx="333">
                  <c:v>39</c:v>
                </c:pt>
                <c:pt idx="334">
                  <c:v>43</c:v>
                </c:pt>
                <c:pt idx="335">
                  <c:v>19</c:v>
                </c:pt>
                <c:pt idx="336">
                  <c:v>44</c:v>
                </c:pt>
                <c:pt idx="337">
                  <c:v>50</c:v>
                </c:pt>
                <c:pt idx="338">
                  <c:v>41</c:v>
                </c:pt>
                <c:pt idx="339">
                  <c:v>41</c:v>
                </c:pt>
                <c:pt idx="340">
                  <c:v>52</c:v>
                </c:pt>
                <c:pt idx="341">
                  <c:v>54</c:v>
                </c:pt>
                <c:pt idx="342">
                  <c:v>36</c:v>
                </c:pt>
                <c:pt idx="343">
                  <c:v>39</c:v>
                </c:pt>
                <c:pt idx="344">
                  <c:v>42</c:v>
                </c:pt>
                <c:pt idx="345">
                  <c:v>58</c:v>
                </c:pt>
                <c:pt idx="346">
                  <c:v>49</c:v>
                </c:pt>
                <c:pt idx="347">
                  <c:v>34</c:v>
                </c:pt>
                <c:pt idx="348">
                  <c:v>36</c:v>
                </c:pt>
                <c:pt idx="349">
                  <c:v>33</c:v>
                </c:pt>
                <c:pt idx="350">
                  <c:v>49</c:v>
                </c:pt>
                <c:pt idx="351">
                  <c:v>46</c:v>
                </c:pt>
                <c:pt idx="352">
                  <c:v>49</c:v>
                </c:pt>
                <c:pt idx="353">
                  <c:v>44</c:v>
                </c:pt>
                <c:pt idx="354">
                  <c:v>63</c:v>
                </c:pt>
                <c:pt idx="355">
                  <c:v>34</c:v>
                </c:pt>
                <c:pt idx="356">
                  <c:v>37</c:v>
                </c:pt>
                <c:pt idx="357">
                  <c:v>52</c:v>
                </c:pt>
                <c:pt idx="358">
                  <c:v>59</c:v>
                </c:pt>
                <c:pt idx="359">
                  <c:v>49</c:v>
                </c:pt>
                <c:pt idx="360">
                  <c:v>47</c:v>
                </c:pt>
                <c:pt idx="361">
                  <c:v>41</c:v>
                </c:pt>
                <c:pt idx="362">
                  <c:v>27</c:v>
                </c:pt>
                <c:pt idx="363">
                  <c:v>24</c:v>
                </c:pt>
                <c:pt idx="364">
                  <c:v>48</c:v>
                </c:pt>
                <c:pt idx="365">
                  <c:v>48</c:v>
                </c:pt>
                <c:pt idx="366">
                  <c:v>29</c:v>
                </c:pt>
                <c:pt idx="367">
                  <c:v>51</c:v>
                </c:pt>
                <c:pt idx="368">
                  <c:v>49</c:v>
                </c:pt>
                <c:pt idx="369">
                  <c:v>39</c:v>
                </c:pt>
                <c:pt idx="370">
                  <c:v>28</c:v>
                </c:pt>
                <c:pt idx="371">
                  <c:v>46</c:v>
                </c:pt>
                <c:pt idx="372">
                  <c:v>44</c:v>
                </c:pt>
                <c:pt idx="373">
                  <c:v>46</c:v>
                </c:pt>
                <c:pt idx="374">
                  <c:v>44</c:v>
                </c:pt>
                <c:pt idx="375">
                  <c:v>39</c:v>
                </c:pt>
                <c:pt idx="376">
                  <c:v>23</c:v>
                </c:pt>
                <c:pt idx="377">
                  <c:v>30</c:v>
                </c:pt>
                <c:pt idx="378">
                  <c:v>52</c:v>
                </c:pt>
                <c:pt idx="379">
                  <c:v>59</c:v>
                </c:pt>
                <c:pt idx="380">
                  <c:v>48</c:v>
                </c:pt>
                <c:pt idx="381">
                  <c:v>52</c:v>
                </c:pt>
                <c:pt idx="382">
                  <c:v>39</c:v>
                </c:pt>
                <c:pt idx="383">
                  <c:v>30</c:v>
                </c:pt>
                <c:pt idx="384">
                  <c:v>29</c:v>
                </c:pt>
                <c:pt idx="385">
                  <c:v>44</c:v>
                </c:pt>
                <c:pt idx="386">
                  <c:v>43</c:v>
                </c:pt>
                <c:pt idx="387">
                  <c:v>47</c:v>
                </c:pt>
                <c:pt idx="388">
                  <c:v>32</c:v>
                </c:pt>
                <c:pt idx="389">
                  <c:v>26</c:v>
                </c:pt>
                <c:pt idx="390">
                  <c:v>47</c:v>
                </c:pt>
                <c:pt idx="391">
                  <c:v>30</c:v>
                </c:pt>
                <c:pt idx="392">
                  <c:v>52</c:v>
                </c:pt>
                <c:pt idx="393">
                  <c:v>53</c:v>
                </c:pt>
                <c:pt idx="394">
                  <c:v>40</c:v>
                </c:pt>
                <c:pt idx="395">
                  <c:v>33</c:v>
                </c:pt>
                <c:pt idx="396">
                  <c:v>55</c:v>
                </c:pt>
                <c:pt idx="397">
                  <c:v>42</c:v>
                </c:pt>
                <c:pt idx="398">
                  <c:v>38</c:v>
                </c:pt>
                <c:pt idx="399">
                  <c:v>34</c:v>
                </c:pt>
                <c:pt idx="400">
                  <c:v>39</c:v>
                </c:pt>
                <c:pt idx="401">
                  <c:v>45</c:v>
                </c:pt>
                <c:pt idx="402">
                  <c:v>37</c:v>
                </c:pt>
                <c:pt idx="403">
                  <c:v>42</c:v>
                </c:pt>
                <c:pt idx="404">
                  <c:v>42</c:v>
                </c:pt>
                <c:pt idx="405">
                  <c:v>30</c:v>
                </c:pt>
                <c:pt idx="406">
                  <c:v>52</c:v>
                </c:pt>
                <c:pt idx="407">
                  <c:v>53</c:v>
                </c:pt>
                <c:pt idx="408">
                  <c:v>55</c:v>
                </c:pt>
                <c:pt idx="409">
                  <c:v>37</c:v>
                </c:pt>
                <c:pt idx="410">
                  <c:v>43</c:v>
                </c:pt>
                <c:pt idx="411">
                  <c:v>31</c:v>
                </c:pt>
                <c:pt idx="412">
                  <c:v>46</c:v>
                </c:pt>
                <c:pt idx="413">
                  <c:v>40</c:v>
                </c:pt>
                <c:pt idx="414">
                  <c:v>53</c:v>
                </c:pt>
                <c:pt idx="415">
                  <c:v>35</c:v>
                </c:pt>
                <c:pt idx="416">
                  <c:v>33</c:v>
                </c:pt>
                <c:pt idx="417">
                  <c:v>36</c:v>
                </c:pt>
                <c:pt idx="418">
                  <c:v>24</c:v>
                </c:pt>
                <c:pt idx="419">
                  <c:v>32</c:v>
                </c:pt>
                <c:pt idx="420">
                  <c:v>30</c:v>
                </c:pt>
                <c:pt idx="421">
                  <c:v>48</c:v>
                </c:pt>
                <c:pt idx="422">
                  <c:v>43</c:v>
                </c:pt>
                <c:pt idx="423">
                  <c:v>17</c:v>
                </c:pt>
                <c:pt idx="424">
                  <c:v>26</c:v>
                </c:pt>
                <c:pt idx="425">
                  <c:v>38</c:v>
                </c:pt>
                <c:pt idx="426">
                  <c:v>25</c:v>
                </c:pt>
                <c:pt idx="427">
                  <c:v>28</c:v>
                </c:pt>
                <c:pt idx="428">
                  <c:v>41</c:v>
                </c:pt>
                <c:pt idx="429">
                  <c:v>52</c:v>
                </c:pt>
                <c:pt idx="430">
                  <c:v>37</c:v>
                </c:pt>
                <c:pt idx="431">
                  <c:v>39</c:v>
                </c:pt>
                <c:pt idx="432">
                  <c:v>35</c:v>
                </c:pt>
                <c:pt idx="433">
                  <c:v>25</c:v>
                </c:pt>
                <c:pt idx="434">
                  <c:v>45</c:v>
                </c:pt>
                <c:pt idx="435">
                  <c:v>42</c:v>
                </c:pt>
                <c:pt idx="436">
                  <c:v>52</c:v>
                </c:pt>
                <c:pt idx="437">
                  <c:v>35</c:v>
                </c:pt>
                <c:pt idx="438">
                  <c:v>39</c:v>
                </c:pt>
                <c:pt idx="439">
                  <c:v>27</c:v>
                </c:pt>
                <c:pt idx="440">
                  <c:v>26</c:v>
                </c:pt>
                <c:pt idx="441">
                  <c:v>41</c:v>
                </c:pt>
                <c:pt idx="442">
                  <c:v>52</c:v>
                </c:pt>
                <c:pt idx="443">
                  <c:v>48</c:v>
                </c:pt>
                <c:pt idx="444">
                  <c:v>32</c:v>
                </c:pt>
                <c:pt idx="445">
                  <c:v>23</c:v>
                </c:pt>
                <c:pt idx="446">
                  <c:v>27</c:v>
                </c:pt>
                <c:pt idx="447">
                  <c:v>36</c:v>
                </c:pt>
                <c:pt idx="448">
                  <c:v>48</c:v>
                </c:pt>
                <c:pt idx="449">
                  <c:v>34</c:v>
                </c:pt>
                <c:pt idx="450">
                  <c:v>34</c:v>
                </c:pt>
                <c:pt idx="451">
                  <c:v>36</c:v>
                </c:pt>
                <c:pt idx="452">
                  <c:v>47</c:v>
                </c:pt>
                <c:pt idx="453">
                  <c:v>32</c:v>
                </c:pt>
                <c:pt idx="454">
                  <c:v>32</c:v>
                </c:pt>
                <c:pt idx="455">
                  <c:v>42</c:v>
                </c:pt>
                <c:pt idx="456">
                  <c:v>39</c:v>
                </c:pt>
                <c:pt idx="457">
                  <c:v>49</c:v>
                </c:pt>
                <c:pt idx="458">
                  <c:v>37</c:v>
                </c:pt>
                <c:pt idx="459">
                  <c:v>47</c:v>
                </c:pt>
                <c:pt idx="460">
                  <c:v>26</c:v>
                </c:pt>
                <c:pt idx="461">
                  <c:v>36</c:v>
                </c:pt>
                <c:pt idx="462">
                  <c:v>55</c:v>
                </c:pt>
                <c:pt idx="463">
                  <c:v>41</c:v>
                </c:pt>
                <c:pt idx="464">
                  <c:v>41</c:v>
                </c:pt>
                <c:pt idx="465">
                  <c:v>47</c:v>
                </c:pt>
                <c:pt idx="466">
                  <c:v>34</c:v>
                </c:pt>
                <c:pt idx="467">
                  <c:v>32</c:v>
                </c:pt>
                <c:pt idx="468">
                  <c:v>38</c:v>
                </c:pt>
                <c:pt idx="469">
                  <c:v>36</c:v>
                </c:pt>
                <c:pt idx="470">
                  <c:v>49</c:v>
                </c:pt>
                <c:pt idx="471">
                  <c:v>44</c:v>
                </c:pt>
                <c:pt idx="472">
                  <c:v>45</c:v>
                </c:pt>
                <c:pt idx="473">
                  <c:v>45</c:v>
                </c:pt>
                <c:pt idx="474">
                  <c:v>29</c:v>
                </c:pt>
                <c:pt idx="475">
                  <c:v>30</c:v>
                </c:pt>
                <c:pt idx="476">
                  <c:v>34</c:v>
                </c:pt>
                <c:pt idx="477">
                  <c:v>40</c:v>
                </c:pt>
                <c:pt idx="478">
                  <c:v>43</c:v>
                </c:pt>
                <c:pt idx="479">
                  <c:v>43</c:v>
                </c:pt>
                <c:pt idx="480">
                  <c:v>30</c:v>
                </c:pt>
                <c:pt idx="481">
                  <c:v>36</c:v>
                </c:pt>
                <c:pt idx="482">
                  <c:v>35</c:v>
                </c:pt>
                <c:pt idx="483">
                  <c:v>41</c:v>
                </c:pt>
                <c:pt idx="484">
                  <c:v>35</c:v>
                </c:pt>
                <c:pt idx="485">
                  <c:v>48</c:v>
                </c:pt>
                <c:pt idx="486">
                  <c:v>53</c:v>
                </c:pt>
                <c:pt idx="487">
                  <c:v>33</c:v>
                </c:pt>
                <c:pt idx="488">
                  <c:v>39</c:v>
                </c:pt>
                <c:pt idx="489">
                  <c:v>23</c:v>
                </c:pt>
                <c:pt idx="490">
                  <c:v>56</c:v>
                </c:pt>
                <c:pt idx="491">
                  <c:v>46</c:v>
                </c:pt>
                <c:pt idx="492">
                  <c:v>27</c:v>
                </c:pt>
                <c:pt idx="493">
                  <c:v>53</c:v>
                </c:pt>
                <c:pt idx="494">
                  <c:v>36</c:v>
                </c:pt>
                <c:pt idx="495">
                  <c:v>37</c:v>
                </c:pt>
                <c:pt idx="496">
                  <c:v>29</c:v>
                </c:pt>
                <c:pt idx="497">
                  <c:v>43</c:v>
                </c:pt>
                <c:pt idx="498">
                  <c:v>53</c:v>
                </c:pt>
                <c:pt idx="499">
                  <c:v>50</c:v>
                </c:pt>
                <c:pt idx="500">
                  <c:v>45</c:v>
                </c:pt>
                <c:pt idx="501">
                  <c:v>51</c:v>
                </c:pt>
                <c:pt idx="502">
                  <c:v>34</c:v>
                </c:pt>
                <c:pt idx="503">
                  <c:v>36</c:v>
                </c:pt>
                <c:pt idx="504">
                  <c:v>33</c:v>
                </c:pt>
                <c:pt idx="505">
                  <c:v>42</c:v>
                </c:pt>
                <c:pt idx="506">
                  <c:v>38</c:v>
                </c:pt>
                <c:pt idx="507">
                  <c:v>44</c:v>
                </c:pt>
                <c:pt idx="508">
                  <c:v>27</c:v>
                </c:pt>
                <c:pt idx="509">
                  <c:v>38</c:v>
                </c:pt>
                <c:pt idx="510">
                  <c:v>36</c:v>
                </c:pt>
                <c:pt idx="511">
                  <c:v>44</c:v>
                </c:pt>
                <c:pt idx="512">
                  <c:v>49</c:v>
                </c:pt>
                <c:pt idx="513">
                  <c:v>30</c:v>
                </c:pt>
                <c:pt idx="514">
                  <c:v>35</c:v>
                </c:pt>
                <c:pt idx="515">
                  <c:v>40</c:v>
                </c:pt>
                <c:pt idx="516">
                  <c:v>30</c:v>
                </c:pt>
                <c:pt idx="517">
                  <c:v>26</c:v>
                </c:pt>
                <c:pt idx="518">
                  <c:v>30</c:v>
                </c:pt>
                <c:pt idx="519">
                  <c:v>49</c:v>
                </c:pt>
                <c:pt idx="520">
                  <c:v>60</c:v>
                </c:pt>
                <c:pt idx="521">
                  <c:v>56</c:v>
                </c:pt>
                <c:pt idx="522">
                  <c:v>39</c:v>
                </c:pt>
                <c:pt idx="523">
                  <c:v>45</c:v>
                </c:pt>
                <c:pt idx="524">
                  <c:v>32</c:v>
                </c:pt>
                <c:pt idx="525">
                  <c:v>41</c:v>
                </c:pt>
                <c:pt idx="526">
                  <c:v>44</c:v>
                </c:pt>
                <c:pt idx="527">
                  <c:v>34</c:v>
                </c:pt>
                <c:pt idx="528">
                  <c:v>42</c:v>
                </c:pt>
                <c:pt idx="529">
                  <c:v>36</c:v>
                </c:pt>
                <c:pt idx="530">
                  <c:v>43</c:v>
                </c:pt>
                <c:pt idx="531">
                  <c:v>38</c:v>
                </c:pt>
                <c:pt idx="532">
                  <c:v>47</c:v>
                </c:pt>
                <c:pt idx="533">
                  <c:v>42</c:v>
                </c:pt>
                <c:pt idx="534">
                  <c:v>31</c:v>
                </c:pt>
                <c:pt idx="535">
                  <c:v>58</c:v>
                </c:pt>
                <c:pt idx="536">
                  <c:v>50</c:v>
                </c:pt>
                <c:pt idx="537">
                  <c:v>33</c:v>
                </c:pt>
                <c:pt idx="538">
                  <c:v>32</c:v>
                </c:pt>
                <c:pt idx="539">
                  <c:v>51</c:v>
                </c:pt>
                <c:pt idx="540">
                  <c:v>43</c:v>
                </c:pt>
                <c:pt idx="541">
                  <c:v>41</c:v>
                </c:pt>
                <c:pt idx="542">
                  <c:v>46</c:v>
                </c:pt>
                <c:pt idx="543">
                  <c:v>41</c:v>
                </c:pt>
                <c:pt idx="544">
                  <c:v>35</c:v>
                </c:pt>
                <c:pt idx="545">
                  <c:v>35</c:v>
                </c:pt>
                <c:pt idx="546">
                  <c:v>37</c:v>
                </c:pt>
                <c:pt idx="547">
                  <c:v>62</c:v>
                </c:pt>
                <c:pt idx="548">
                  <c:v>61</c:v>
                </c:pt>
                <c:pt idx="549">
                  <c:v>50</c:v>
                </c:pt>
                <c:pt idx="550">
                  <c:v>31</c:v>
                </c:pt>
                <c:pt idx="551">
                  <c:v>50</c:v>
                </c:pt>
                <c:pt idx="552">
                  <c:v>48</c:v>
                </c:pt>
                <c:pt idx="553">
                  <c:v>46</c:v>
                </c:pt>
                <c:pt idx="554">
                  <c:v>53</c:v>
                </c:pt>
                <c:pt idx="555">
                  <c:v>43</c:v>
                </c:pt>
                <c:pt idx="556">
                  <c:v>53</c:v>
                </c:pt>
                <c:pt idx="557">
                  <c:v>46</c:v>
                </c:pt>
                <c:pt idx="558">
                  <c:v>41</c:v>
                </c:pt>
                <c:pt idx="559">
                  <c:v>34</c:v>
                </c:pt>
                <c:pt idx="560">
                  <c:v>49</c:v>
                </c:pt>
                <c:pt idx="561">
                  <c:v>55</c:v>
                </c:pt>
                <c:pt idx="562">
                  <c:v>33</c:v>
                </c:pt>
                <c:pt idx="563">
                  <c:v>39</c:v>
                </c:pt>
                <c:pt idx="564">
                  <c:v>34</c:v>
                </c:pt>
                <c:pt idx="565">
                  <c:v>28</c:v>
                </c:pt>
                <c:pt idx="566">
                  <c:v>33</c:v>
                </c:pt>
                <c:pt idx="567">
                  <c:v>47</c:v>
                </c:pt>
                <c:pt idx="568">
                  <c:v>49</c:v>
                </c:pt>
                <c:pt idx="569">
                  <c:v>33</c:v>
                </c:pt>
                <c:pt idx="570">
                  <c:v>46</c:v>
                </c:pt>
                <c:pt idx="571">
                  <c:v>34</c:v>
                </c:pt>
                <c:pt idx="572">
                  <c:v>27</c:v>
                </c:pt>
                <c:pt idx="573">
                  <c:v>30</c:v>
                </c:pt>
                <c:pt idx="574">
                  <c:v>48</c:v>
                </c:pt>
                <c:pt idx="575">
                  <c:v>38</c:v>
                </c:pt>
                <c:pt idx="576">
                  <c:v>43</c:v>
                </c:pt>
                <c:pt idx="577">
                  <c:v>51</c:v>
                </c:pt>
                <c:pt idx="578">
                  <c:v>42</c:v>
                </c:pt>
                <c:pt idx="579">
                  <c:v>52</c:v>
                </c:pt>
                <c:pt idx="580">
                  <c:v>43</c:v>
                </c:pt>
                <c:pt idx="581">
                  <c:v>53</c:v>
                </c:pt>
                <c:pt idx="582">
                  <c:v>54</c:v>
                </c:pt>
                <c:pt idx="583">
                  <c:v>50</c:v>
                </c:pt>
                <c:pt idx="584">
                  <c:v>61</c:v>
                </c:pt>
                <c:pt idx="585">
                  <c:v>57</c:v>
                </c:pt>
                <c:pt idx="586">
                  <c:v>36</c:v>
                </c:pt>
                <c:pt idx="587">
                  <c:v>43</c:v>
                </c:pt>
                <c:pt idx="588">
                  <c:v>58</c:v>
                </c:pt>
                <c:pt idx="589">
                  <c:v>42</c:v>
                </c:pt>
                <c:pt idx="590">
                  <c:v>51</c:v>
                </c:pt>
                <c:pt idx="591">
                  <c:v>40</c:v>
                </c:pt>
                <c:pt idx="592">
                  <c:v>26</c:v>
                </c:pt>
                <c:pt idx="593">
                  <c:v>32</c:v>
                </c:pt>
                <c:pt idx="594">
                  <c:v>32</c:v>
                </c:pt>
                <c:pt idx="595">
                  <c:v>45</c:v>
                </c:pt>
                <c:pt idx="596">
                  <c:v>43</c:v>
                </c:pt>
                <c:pt idx="597">
                  <c:v>45</c:v>
                </c:pt>
                <c:pt idx="598">
                  <c:v>41</c:v>
                </c:pt>
                <c:pt idx="599">
                  <c:v>32</c:v>
                </c:pt>
                <c:pt idx="600">
                  <c:v>37</c:v>
                </c:pt>
                <c:pt idx="601">
                  <c:v>29</c:v>
                </c:pt>
                <c:pt idx="602">
                  <c:v>32</c:v>
                </c:pt>
                <c:pt idx="603">
                  <c:v>50</c:v>
                </c:pt>
                <c:pt idx="604">
                  <c:v>53</c:v>
                </c:pt>
                <c:pt idx="605">
                  <c:v>44</c:v>
                </c:pt>
                <c:pt idx="606">
                  <c:v>34</c:v>
                </c:pt>
                <c:pt idx="607">
                  <c:v>45</c:v>
                </c:pt>
                <c:pt idx="608">
                  <c:v>36</c:v>
                </c:pt>
                <c:pt idx="609">
                  <c:v>61</c:v>
                </c:pt>
                <c:pt idx="610">
                  <c:v>43</c:v>
                </c:pt>
                <c:pt idx="611">
                  <c:v>54</c:v>
                </c:pt>
                <c:pt idx="612">
                  <c:v>65</c:v>
                </c:pt>
                <c:pt idx="613">
                  <c:v>49</c:v>
                </c:pt>
                <c:pt idx="614">
                  <c:v>35</c:v>
                </c:pt>
                <c:pt idx="615">
                  <c:v>31</c:v>
                </c:pt>
                <c:pt idx="616">
                  <c:v>56</c:v>
                </c:pt>
                <c:pt idx="617">
                  <c:v>48</c:v>
                </c:pt>
                <c:pt idx="618">
                  <c:v>53</c:v>
                </c:pt>
                <c:pt idx="619">
                  <c:v>38</c:v>
                </c:pt>
                <c:pt idx="620">
                  <c:v>57</c:v>
                </c:pt>
                <c:pt idx="621">
                  <c:v>45</c:v>
                </c:pt>
                <c:pt idx="622">
                  <c:v>45</c:v>
                </c:pt>
                <c:pt idx="623">
                  <c:v>44</c:v>
                </c:pt>
                <c:pt idx="624">
                  <c:v>46</c:v>
                </c:pt>
                <c:pt idx="625">
                  <c:v>53</c:v>
                </c:pt>
                <c:pt idx="626">
                  <c:v>55</c:v>
                </c:pt>
                <c:pt idx="627">
                  <c:v>44</c:v>
                </c:pt>
                <c:pt idx="628">
                  <c:v>37</c:v>
                </c:pt>
                <c:pt idx="629">
                  <c:v>30</c:v>
                </c:pt>
                <c:pt idx="630">
                  <c:v>55</c:v>
                </c:pt>
                <c:pt idx="631">
                  <c:v>41</c:v>
                </c:pt>
                <c:pt idx="632">
                  <c:v>51</c:v>
                </c:pt>
                <c:pt idx="633">
                  <c:v>43</c:v>
                </c:pt>
                <c:pt idx="634">
                  <c:v>42</c:v>
                </c:pt>
                <c:pt idx="635">
                  <c:v>40</c:v>
                </c:pt>
                <c:pt idx="636">
                  <c:v>30</c:v>
                </c:pt>
                <c:pt idx="637">
                  <c:v>51</c:v>
                </c:pt>
                <c:pt idx="638">
                  <c:v>49</c:v>
                </c:pt>
                <c:pt idx="639">
                  <c:v>34</c:v>
                </c:pt>
                <c:pt idx="640">
                  <c:v>39</c:v>
                </c:pt>
                <c:pt idx="641">
                  <c:v>37</c:v>
                </c:pt>
                <c:pt idx="642">
                  <c:v>24</c:v>
                </c:pt>
                <c:pt idx="643">
                  <c:v>34</c:v>
                </c:pt>
                <c:pt idx="644">
                  <c:v>49</c:v>
                </c:pt>
                <c:pt idx="645">
                  <c:v>49</c:v>
                </c:pt>
                <c:pt idx="646">
                  <c:v>60</c:v>
                </c:pt>
                <c:pt idx="647">
                  <c:v>53</c:v>
                </c:pt>
                <c:pt idx="648">
                  <c:v>33</c:v>
                </c:pt>
                <c:pt idx="649">
                  <c:v>30</c:v>
                </c:pt>
                <c:pt idx="650">
                  <c:v>36</c:v>
                </c:pt>
                <c:pt idx="651">
                  <c:v>52</c:v>
                </c:pt>
                <c:pt idx="652">
                  <c:v>41</c:v>
                </c:pt>
                <c:pt idx="653">
                  <c:v>67</c:v>
                </c:pt>
                <c:pt idx="654">
                  <c:v>41</c:v>
                </c:pt>
                <c:pt idx="655">
                  <c:v>48</c:v>
                </c:pt>
                <c:pt idx="656">
                  <c:v>24</c:v>
                </c:pt>
                <c:pt idx="657">
                  <c:v>52</c:v>
                </c:pt>
                <c:pt idx="658">
                  <c:v>61</c:v>
                </c:pt>
                <c:pt idx="659">
                  <c:v>37</c:v>
                </c:pt>
                <c:pt idx="660">
                  <c:v>48</c:v>
                </c:pt>
                <c:pt idx="661">
                  <c:v>30</c:v>
                </c:pt>
                <c:pt idx="662">
                  <c:v>52</c:v>
                </c:pt>
                <c:pt idx="663">
                  <c:v>36</c:v>
                </c:pt>
                <c:pt idx="664">
                  <c:v>45</c:v>
                </c:pt>
                <c:pt idx="665">
                  <c:v>32</c:v>
                </c:pt>
                <c:pt idx="666">
                  <c:v>38</c:v>
                </c:pt>
                <c:pt idx="667">
                  <c:v>38</c:v>
                </c:pt>
                <c:pt idx="668">
                  <c:v>38</c:v>
                </c:pt>
                <c:pt idx="669">
                  <c:v>39</c:v>
                </c:pt>
                <c:pt idx="670">
                  <c:v>38</c:v>
                </c:pt>
                <c:pt idx="671">
                  <c:v>33</c:v>
                </c:pt>
                <c:pt idx="672">
                  <c:v>52</c:v>
                </c:pt>
                <c:pt idx="673">
                  <c:v>61</c:v>
                </c:pt>
                <c:pt idx="674">
                  <c:v>39</c:v>
                </c:pt>
                <c:pt idx="675">
                  <c:v>42</c:v>
                </c:pt>
                <c:pt idx="676">
                  <c:v>59</c:v>
                </c:pt>
                <c:pt idx="677">
                  <c:v>32</c:v>
                </c:pt>
                <c:pt idx="678">
                  <c:v>43</c:v>
                </c:pt>
                <c:pt idx="679">
                  <c:v>52</c:v>
                </c:pt>
                <c:pt idx="680">
                  <c:v>65</c:v>
                </c:pt>
                <c:pt idx="681">
                  <c:v>64</c:v>
                </c:pt>
                <c:pt idx="682">
                  <c:v>39</c:v>
                </c:pt>
                <c:pt idx="683">
                  <c:v>42</c:v>
                </c:pt>
                <c:pt idx="684">
                  <c:v>40</c:v>
                </c:pt>
                <c:pt idx="685">
                  <c:v>36</c:v>
                </c:pt>
                <c:pt idx="686">
                  <c:v>43</c:v>
                </c:pt>
                <c:pt idx="687">
                  <c:v>48</c:v>
                </c:pt>
                <c:pt idx="688">
                  <c:v>68</c:v>
                </c:pt>
                <c:pt idx="689">
                  <c:v>47</c:v>
                </c:pt>
                <c:pt idx="690">
                  <c:v>51</c:v>
                </c:pt>
                <c:pt idx="691">
                  <c:v>31</c:v>
                </c:pt>
                <c:pt idx="692">
                  <c:v>43</c:v>
                </c:pt>
                <c:pt idx="693">
                  <c:v>47</c:v>
                </c:pt>
                <c:pt idx="694">
                  <c:v>37</c:v>
                </c:pt>
                <c:pt idx="695">
                  <c:v>37</c:v>
                </c:pt>
                <c:pt idx="696">
                  <c:v>56</c:v>
                </c:pt>
                <c:pt idx="697">
                  <c:v>43</c:v>
                </c:pt>
                <c:pt idx="698">
                  <c:v>39</c:v>
                </c:pt>
                <c:pt idx="699">
                  <c:v>43</c:v>
                </c:pt>
                <c:pt idx="700">
                  <c:v>46</c:v>
                </c:pt>
                <c:pt idx="701">
                  <c:v>41</c:v>
                </c:pt>
                <c:pt idx="702">
                  <c:v>45</c:v>
                </c:pt>
                <c:pt idx="703">
                  <c:v>59</c:v>
                </c:pt>
                <c:pt idx="704">
                  <c:v>48</c:v>
                </c:pt>
                <c:pt idx="705">
                  <c:v>57</c:v>
                </c:pt>
                <c:pt idx="706">
                  <c:v>41</c:v>
                </c:pt>
                <c:pt idx="707">
                  <c:v>56</c:v>
                </c:pt>
                <c:pt idx="708">
                  <c:v>58</c:v>
                </c:pt>
                <c:pt idx="709">
                  <c:v>58</c:v>
                </c:pt>
                <c:pt idx="710">
                  <c:v>40</c:v>
                </c:pt>
                <c:pt idx="711">
                  <c:v>43</c:v>
                </c:pt>
                <c:pt idx="712">
                  <c:v>38</c:v>
                </c:pt>
                <c:pt idx="713">
                  <c:v>26</c:v>
                </c:pt>
                <c:pt idx="714">
                  <c:v>42</c:v>
                </c:pt>
                <c:pt idx="715">
                  <c:v>58</c:v>
                </c:pt>
                <c:pt idx="716">
                  <c:v>45</c:v>
                </c:pt>
                <c:pt idx="717">
                  <c:v>47</c:v>
                </c:pt>
                <c:pt idx="718">
                  <c:v>46</c:v>
                </c:pt>
                <c:pt idx="719">
                  <c:v>38</c:v>
                </c:pt>
                <c:pt idx="720">
                  <c:v>40</c:v>
                </c:pt>
                <c:pt idx="721">
                  <c:v>65</c:v>
                </c:pt>
                <c:pt idx="722">
                  <c:v>53</c:v>
                </c:pt>
                <c:pt idx="723">
                  <c:v>44</c:v>
                </c:pt>
                <c:pt idx="724">
                  <c:v>42</c:v>
                </c:pt>
                <c:pt idx="725">
                  <c:v>56</c:v>
                </c:pt>
                <c:pt idx="726">
                  <c:v>41</c:v>
                </c:pt>
                <c:pt idx="727">
                  <c:v>38</c:v>
                </c:pt>
                <c:pt idx="728">
                  <c:v>62</c:v>
                </c:pt>
                <c:pt idx="729">
                  <c:v>59</c:v>
                </c:pt>
                <c:pt idx="730">
                  <c:v>61</c:v>
                </c:pt>
                <c:pt idx="731">
                  <c:v>51</c:v>
                </c:pt>
                <c:pt idx="732">
                  <c:v>43</c:v>
                </c:pt>
                <c:pt idx="733">
                  <c:v>37</c:v>
                </c:pt>
                <c:pt idx="734">
                  <c:v>42</c:v>
                </c:pt>
                <c:pt idx="735">
                  <c:v>49</c:v>
                </c:pt>
                <c:pt idx="736">
                  <c:v>42</c:v>
                </c:pt>
                <c:pt idx="737">
                  <c:v>44</c:v>
                </c:pt>
                <c:pt idx="738">
                  <c:v>53</c:v>
                </c:pt>
                <c:pt idx="739">
                  <c:v>49</c:v>
                </c:pt>
                <c:pt idx="740">
                  <c:v>37</c:v>
                </c:pt>
                <c:pt idx="741">
                  <c:v>50</c:v>
                </c:pt>
                <c:pt idx="742">
                  <c:v>46</c:v>
                </c:pt>
                <c:pt idx="743">
                  <c:v>40</c:v>
                </c:pt>
                <c:pt idx="744">
                  <c:v>47</c:v>
                </c:pt>
                <c:pt idx="745">
                  <c:v>48</c:v>
                </c:pt>
                <c:pt idx="746">
                  <c:v>45</c:v>
                </c:pt>
                <c:pt idx="747">
                  <c:v>42</c:v>
                </c:pt>
                <c:pt idx="748">
                  <c:v>31</c:v>
                </c:pt>
                <c:pt idx="749">
                  <c:v>50</c:v>
                </c:pt>
                <c:pt idx="750">
                  <c:v>52</c:v>
                </c:pt>
                <c:pt idx="751">
                  <c:v>52</c:v>
                </c:pt>
                <c:pt idx="752">
                  <c:v>41</c:v>
                </c:pt>
                <c:pt idx="753">
                  <c:v>47</c:v>
                </c:pt>
                <c:pt idx="754">
                  <c:v>33</c:v>
                </c:pt>
                <c:pt idx="755">
                  <c:v>35</c:v>
                </c:pt>
                <c:pt idx="756">
                  <c:v>61</c:v>
                </c:pt>
                <c:pt idx="757">
                  <c:v>29</c:v>
                </c:pt>
                <c:pt idx="758">
                  <c:v>38</c:v>
                </c:pt>
                <c:pt idx="759">
                  <c:v>51</c:v>
                </c:pt>
                <c:pt idx="760">
                  <c:v>39</c:v>
                </c:pt>
                <c:pt idx="761">
                  <c:v>32</c:v>
                </c:pt>
                <c:pt idx="762">
                  <c:v>39</c:v>
                </c:pt>
                <c:pt idx="763">
                  <c:v>45</c:v>
                </c:pt>
                <c:pt idx="764">
                  <c:v>53</c:v>
                </c:pt>
                <c:pt idx="765">
                  <c:v>42</c:v>
                </c:pt>
                <c:pt idx="766">
                  <c:v>43</c:v>
                </c:pt>
                <c:pt idx="767">
                  <c:v>41</c:v>
                </c:pt>
                <c:pt idx="768">
                  <c:v>42</c:v>
                </c:pt>
                <c:pt idx="769">
                  <c:v>38</c:v>
                </c:pt>
                <c:pt idx="770">
                  <c:v>69</c:v>
                </c:pt>
                <c:pt idx="771">
                  <c:v>55</c:v>
                </c:pt>
                <c:pt idx="772">
                  <c:v>56</c:v>
                </c:pt>
                <c:pt idx="773">
                  <c:v>57</c:v>
                </c:pt>
                <c:pt idx="774">
                  <c:v>48</c:v>
                </c:pt>
                <c:pt idx="775">
                  <c:v>42</c:v>
                </c:pt>
                <c:pt idx="776">
                  <c:v>50</c:v>
                </c:pt>
                <c:pt idx="777">
                  <c:v>50</c:v>
                </c:pt>
                <c:pt idx="778">
                  <c:v>46</c:v>
                </c:pt>
                <c:pt idx="779">
                  <c:v>66</c:v>
                </c:pt>
                <c:pt idx="780">
                  <c:v>62</c:v>
                </c:pt>
                <c:pt idx="781">
                  <c:v>47</c:v>
                </c:pt>
                <c:pt idx="782">
                  <c:v>43</c:v>
                </c:pt>
                <c:pt idx="783">
                  <c:v>35</c:v>
                </c:pt>
                <c:pt idx="784">
                  <c:v>44</c:v>
                </c:pt>
                <c:pt idx="785">
                  <c:v>47</c:v>
                </c:pt>
                <c:pt idx="786">
                  <c:v>38</c:v>
                </c:pt>
                <c:pt idx="787">
                  <c:v>34</c:v>
                </c:pt>
                <c:pt idx="788">
                  <c:v>39</c:v>
                </c:pt>
                <c:pt idx="789">
                  <c:v>38</c:v>
                </c:pt>
                <c:pt idx="790">
                  <c:v>32</c:v>
                </c:pt>
                <c:pt idx="791">
                  <c:v>57</c:v>
                </c:pt>
                <c:pt idx="792">
                  <c:v>49</c:v>
                </c:pt>
                <c:pt idx="793">
                  <c:v>44</c:v>
                </c:pt>
                <c:pt idx="794">
                  <c:v>53</c:v>
                </c:pt>
                <c:pt idx="795">
                  <c:v>46</c:v>
                </c:pt>
                <c:pt idx="796">
                  <c:v>45</c:v>
                </c:pt>
                <c:pt idx="797">
                  <c:v>39</c:v>
                </c:pt>
                <c:pt idx="798">
                  <c:v>45</c:v>
                </c:pt>
                <c:pt idx="799">
                  <c:v>47</c:v>
                </c:pt>
                <c:pt idx="800">
                  <c:v>48</c:v>
                </c:pt>
                <c:pt idx="801">
                  <c:v>54</c:v>
                </c:pt>
                <c:pt idx="802">
                  <c:v>45</c:v>
                </c:pt>
                <c:pt idx="803">
                  <c:v>41</c:v>
                </c:pt>
                <c:pt idx="804">
                  <c:v>36</c:v>
                </c:pt>
                <c:pt idx="805">
                  <c:v>62</c:v>
                </c:pt>
                <c:pt idx="806">
                  <c:v>70</c:v>
                </c:pt>
                <c:pt idx="807">
                  <c:v>64</c:v>
                </c:pt>
                <c:pt idx="808">
                  <c:v>43</c:v>
                </c:pt>
                <c:pt idx="809">
                  <c:v>50</c:v>
                </c:pt>
                <c:pt idx="810">
                  <c:v>35</c:v>
                </c:pt>
                <c:pt idx="811">
                  <c:v>25</c:v>
                </c:pt>
                <c:pt idx="812">
                  <c:v>42</c:v>
                </c:pt>
                <c:pt idx="813">
                  <c:v>47</c:v>
                </c:pt>
                <c:pt idx="814">
                  <c:v>36</c:v>
                </c:pt>
                <c:pt idx="815">
                  <c:v>39</c:v>
                </c:pt>
                <c:pt idx="816">
                  <c:v>47</c:v>
                </c:pt>
                <c:pt idx="817">
                  <c:v>39</c:v>
                </c:pt>
                <c:pt idx="818">
                  <c:v>44</c:v>
                </c:pt>
                <c:pt idx="819">
                  <c:v>44</c:v>
                </c:pt>
                <c:pt idx="820">
                  <c:v>39</c:v>
                </c:pt>
                <c:pt idx="821">
                  <c:v>37</c:v>
                </c:pt>
                <c:pt idx="822">
                  <c:v>31</c:v>
                </c:pt>
                <c:pt idx="823">
                  <c:v>24</c:v>
                </c:pt>
                <c:pt idx="824">
                  <c:v>40</c:v>
                </c:pt>
                <c:pt idx="825">
                  <c:v>37</c:v>
                </c:pt>
                <c:pt idx="826">
                  <c:v>62</c:v>
                </c:pt>
                <c:pt idx="827">
                  <c:v>55</c:v>
                </c:pt>
                <c:pt idx="828">
                  <c:v>52</c:v>
                </c:pt>
                <c:pt idx="829">
                  <c:v>44</c:v>
                </c:pt>
                <c:pt idx="830">
                  <c:v>45</c:v>
                </c:pt>
                <c:pt idx="831">
                  <c:v>22</c:v>
                </c:pt>
                <c:pt idx="832">
                  <c:v>34</c:v>
                </c:pt>
                <c:pt idx="833">
                  <c:v>51</c:v>
                </c:pt>
                <c:pt idx="834">
                  <c:v>47</c:v>
                </c:pt>
                <c:pt idx="835">
                  <c:v>42</c:v>
                </c:pt>
                <c:pt idx="836">
                  <c:v>41</c:v>
                </c:pt>
                <c:pt idx="837">
                  <c:v>46</c:v>
                </c:pt>
                <c:pt idx="838">
                  <c:v>51</c:v>
                </c:pt>
                <c:pt idx="839">
                  <c:v>42</c:v>
                </c:pt>
                <c:pt idx="840">
                  <c:v>49</c:v>
                </c:pt>
                <c:pt idx="841">
                  <c:v>55</c:v>
                </c:pt>
                <c:pt idx="842">
                  <c:v>77</c:v>
                </c:pt>
                <c:pt idx="843">
                  <c:v>47</c:v>
                </c:pt>
                <c:pt idx="844">
                  <c:v>51</c:v>
                </c:pt>
                <c:pt idx="845">
                  <c:v>47</c:v>
                </c:pt>
                <c:pt idx="846">
                  <c:v>44</c:v>
                </c:pt>
                <c:pt idx="847">
                  <c:v>43</c:v>
                </c:pt>
                <c:pt idx="848">
                  <c:v>60</c:v>
                </c:pt>
                <c:pt idx="849">
                  <c:v>52</c:v>
                </c:pt>
                <c:pt idx="850">
                  <c:v>37</c:v>
                </c:pt>
                <c:pt idx="851">
                  <c:v>38</c:v>
                </c:pt>
                <c:pt idx="852">
                  <c:v>35</c:v>
                </c:pt>
                <c:pt idx="853">
                  <c:v>29</c:v>
                </c:pt>
                <c:pt idx="854">
                  <c:v>49</c:v>
                </c:pt>
                <c:pt idx="855">
                  <c:v>54</c:v>
                </c:pt>
                <c:pt idx="856">
                  <c:v>32</c:v>
                </c:pt>
                <c:pt idx="857">
                  <c:v>42</c:v>
                </c:pt>
                <c:pt idx="858">
                  <c:v>61</c:v>
                </c:pt>
                <c:pt idx="859">
                  <c:v>36</c:v>
                </c:pt>
                <c:pt idx="860">
                  <c:v>41</c:v>
                </c:pt>
                <c:pt idx="861">
                  <c:v>47</c:v>
                </c:pt>
                <c:pt idx="862">
                  <c:v>56</c:v>
                </c:pt>
                <c:pt idx="863">
                  <c:v>52</c:v>
                </c:pt>
                <c:pt idx="864">
                  <c:v>62</c:v>
                </c:pt>
                <c:pt idx="865">
                  <c:v>50</c:v>
                </c:pt>
                <c:pt idx="866">
                  <c:v>29</c:v>
                </c:pt>
                <c:pt idx="867">
                  <c:v>34</c:v>
                </c:pt>
                <c:pt idx="868">
                  <c:v>45</c:v>
                </c:pt>
                <c:pt idx="869">
                  <c:v>56</c:v>
                </c:pt>
                <c:pt idx="870">
                  <c:v>51</c:v>
                </c:pt>
                <c:pt idx="871">
                  <c:v>53</c:v>
                </c:pt>
                <c:pt idx="872">
                  <c:v>42</c:v>
                </c:pt>
                <c:pt idx="873">
                  <c:v>37</c:v>
                </c:pt>
                <c:pt idx="874">
                  <c:v>28</c:v>
                </c:pt>
                <c:pt idx="875">
                  <c:v>46</c:v>
                </c:pt>
                <c:pt idx="876">
                  <c:v>42</c:v>
                </c:pt>
                <c:pt idx="877">
                  <c:v>42</c:v>
                </c:pt>
                <c:pt idx="878">
                  <c:v>52</c:v>
                </c:pt>
                <c:pt idx="879">
                  <c:v>54</c:v>
                </c:pt>
                <c:pt idx="880">
                  <c:v>33</c:v>
                </c:pt>
                <c:pt idx="881">
                  <c:v>28</c:v>
                </c:pt>
                <c:pt idx="882">
                  <c:v>49</c:v>
                </c:pt>
                <c:pt idx="883">
                  <c:v>50</c:v>
                </c:pt>
                <c:pt idx="884">
                  <c:v>44</c:v>
                </c:pt>
                <c:pt idx="885">
                  <c:v>51</c:v>
                </c:pt>
                <c:pt idx="886">
                  <c:v>56</c:v>
                </c:pt>
                <c:pt idx="887">
                  <c:v>55</c:v>
                </c:pt>
                <c:pt idx="888">
                  <c:v>42</c:v>
                </c:pt>
                <c:pt idx="889">
                  <c:v>54</c:v>
                </c:pt>
                <c:pt idx="890">
                  <c:v>54</c:v>
                </c:pt>
                <c:pt idx="891">
                  <c:v>45</c:v>
                </c:pt>
                <c:pt idx="892">
                  <c:v>43</c:v>
                </c:pt>
                <c:pt idx="893">
                  <c:v>51</c:v>
                </c:pt>
                <c:pt idx="894">
                  <c:v>33</c:v>
                </c:pt>
                <c:pt idx="895">
                  <c:v>49</c:v>
                </c:pt>
                <c:pt idx="896">
                  <c:v>47</c:v>
                </c:pt>
                <c:pt idx="897">
                  <c:v>47</c:v>
                </c:pt>
                <c:pt idx="898">
                  <c:v>34</c:v>
                </c:pt>
                <c:pt idx="899">
                  <c:v>41</c:v>
                </c:pt>
                <c:pt idx="900">
                  <c:v>45</c:v>
                </c:pt>
                <c:pt idx="901">
                  <c:v>45</c:v>
                </c:pt>
                <c:pt idx="902">
                  <c:v>36</c:v>
                </c:pt>
                <c:pt idx="903">
                  <c:v>55</c:v>
                </c:pt>
                <c:pt idx="904">
                  <c:v>52</c:v>
                </c:pt>
                <c:pt idx="905">
                  <c:v>43</c:v>
                </c:pt>
                <c:pt idx="906">
                  <c:v>34</c:v>
                </c:pt>
                <c:pt idx="907">
                  <c:v>54</c:v>
                </c:pt>
                <c:pt idx="908">
                  <c:v>24</c:v>
                </c:pt>
                <c:pt idx="909">
                  <c:v>26</c:v>
                </c:pt>
                <c:pt idx="910">
                  <c:v>58</c:v>
                </c:pt>
                <c:pt idx="911">
                  <c:v>55</c:v>
                </c:pt>
                <c:pt idx="912">
                  <c:v>28</c:v>
                </c:pt>
                <c:pt idx="913">
                  <c:v>44</c:v>
                </c:pt>
                <c:pt idx="914">
                  <c:v>41</c:v>
                </c:pt>
                <c:pt idx="915">
                  <c:v>38</c:v>
                </c:pt>
                <c:pt idx="916">
                  <c:v>36</c:v>
                </c:pt>
                <c:pt idx="917">
                  <c:v>60</c:v>
                </c:pt>
                <c:pt idx="918">
                  <c:v>50</c:v>
                </c:pt>
                <c:pt idx="919">
                  <c:v>31</c:v>
                </c:pt>
                <c:pt idx="920">
                  <c:v>48</c:v>
                </c:pt>
                <c:pt idx="921">
                  <c:v>36</c:v>
                </c:pt>
                <c:pt idx="922">
                  <c:v>31</c:v>
                </c:pt>
                <c:pt idx="923">
                  <c:v>26</c:v>
                </c:pt>
                <c:pt idx="924">
                  <c:v>57</c:v>
                </c:pt>
                <c:pt idx="925">
                  <c:v>69</c:v>
                </c:pt>
                <c:pt idx="926">
                  <c:v>41</c:v>
                </c:pt>
                <c:pt idx="927">
                  <c:v>47</c:v>
                </c:pt>
                <c:pt idx="928">
                  <c:v>52</c:v>
                </c:pt>
                <c:pt idx="929">
                  <c:v>36</c:v>
                </c:pt>
                <c:pt idx="930">
                  <c:v>35</c:v>
                </c:pt>
                <c:pt idx="931">
                  <c:v>68</c:v>
                </c:pt>
                <c:pt idx="932">
                  <c:v>58</c:v>
                </c:pt>
                <c:pt idx="933">
                  <c:v>50</c:v>
                </c:pt>
                <c:pt idx="934">
                  <c:v>37</c:v>
                </c:pt>
                <c:pt idx="935">
                  <c:v>45</c:v>
                </c:pt>
                <c:pt idx="936">
                  <c:v>36</c:v>
                </c:pt>
                <c:pt idx="937">
                  <c:v>43</c:v>
                </c:pt>
                <c:pt idx="938">
                  <c:v>50</c:v>
                </c:pt>
                <c:pt idx="939">
                  <c:v>41</c:v>
                </c:pt>
                <c:pt idx="940">
                  <c:v>42</c:v>
                </c:pt>
                <c:pt idx="941">
                  <c:v>28</c:v>
                </c:pt>
                <c:pt idx="942">
                  <c:v>57</c:v>
                </c:pt>
                <c:pt idx="943">
                  <c:v>28</c:v>
                </c:pt>
                <c:pt idx="944">
                  <c:v>45</c:v>
                </c:pt>
                <c:pt idx="945">
                  <c:v>49</c:v>
                </c:pt>
                <c:pt idx="946">
                  <c:v>57</c:v>
                </c:pt>
                <c:pt idx="947">
                  <c:v>43</c:v>
                </c:pt>
                <c:pt idx="948">
                  <c:v>41</c:v>
                </c:pt>
                <c:pt idx="949">
                  <c:v>51</c:v>
                </c:pt>
                <c:pt idx="950">
                  <c:v>31</c:v>
                </c:pt>
                <c:pt idx="951">
                  <c:v>21</c:v>
                </c:pt>
                <c:pt idx="952">
                  <c:v>35</c:v>
                </c:pt>
                <c:pt idx="953">
                  <c:v>47</c:v>
                </c:pt>
                <c:pt idx="954">
                  <c:v>46</c:v>
                </c:pt>
                <c:pt idx="955">
                  <c:v>54</c:v>
                </c:pt>
                <c:pt idx="956">
                  <c:v>41</c:v>
                </c:pt>
                <c:pt idx="957">
                  <c:v>43</c:v>
                </c:pt>
                <c:pt idx="958">
                  <c:v>27</c:v>
                </c:pt>
                <c:pt idx="959">
                  <c:v>36</c:v>
                </c:pt>
                <c:pt idx="960">
                  <c:v>37</c:v>
                </c:pt>
                <c:pt idx="961">
                  <c:v>38</c:v>
                </c:pt>
                <c:pt idx="962">
                  <c:v>50</c:v>
                </c:pt>
                <c:pt idx="963">
                  <c:v>37</c:v>
                </c:pt>
                <c:pt idx="964">
                  <c:v>32</c:v>
                </c:pt>
                <c:pt idx="965">
                  <c:v>25</c:v>
                </c:pt>
                <c:pt idx="966">
                  <c:v>41</c:v>
                </c:pt>
                <c:pt idx="967">
                  <c:v>39</c:v>
                </c:pt>
                <c:pt idx="968">
                  <c:v>39</c:v>
                </c:pt>
                <c:pt idx="969">
                  <c:v>31</c:v>
                </c:pt>
                <c:pt idx="970">
                  <c:v>56</c:v>
                </c:pt>
                <c:pt idx="971">
                  <c:v>33</c:v>
                </c:pt>
                <c:pt idx="972">
                  <c:v>40</c:v>
                </c:pt>
                <c:pt idx="973">
                  <c:v>41</c:v>
                </c:pt>
                <c:pt idx="974">
                  <c:v>35</c:v>
                </c:pt>
                <c:pt idx="975">
                  <c:v>52</c:v>
                </c:pt>
                <c:pt idx="976">
                  <c:v>34</c:v>
                </c:pt>
                <c:pt idx="977">
                  <c:v>35</c:v>
                </c:pt>
                <c:pt idx="978">
                  <c:v>34</c:v>
                </c:pt>
                <c:pt idx="979">
                  <c:v>31</c:v>
                </c:pt>
                <c:pt idx="980">
                  <c:v>43</c:v>
                </c:pt>
                <c:pt idx="981">
                  <c:v>41</c:v>
                </c:pt>
                <c:pt idx="982">
                  <c:v>45</c:v>
                </c:pt>
                <c:pt idx="983">
                  <c:v>40</c:v>
                </c:pt>
                <c:pt idx="984">
                  <c:v>50</c:v>
                </c:pt>
                <c:pt idx="985">
                  <c:v>28</c:v>
                </c:pt>
                <c:pt idx="986">
                  <c:v>32</c:v>
                </c:pt>
                <c:pt idx="987">
                  <c:v>55</c:v>
                </c:pt>
                <c:pt idx="988">
                  <c:v>48</c:v>
                </c:pt>
                <c:pt idx="989">
                  <c:v>46</c:v>
                </c:pt>
                <c:pt idx="990">
                  <c:v>37</c:v>
                </c:pt>
                <c:pt idx="991">
                  <c:v>62</c:v>
                </c:pt>
                <c:pt idx="992">
                  <c:v>32</c:v>
                </c:pt>
                <c:pt idx="993">
                  <c:v>24</c:v>
                </c:pt>
                <c:pt idx="994">
                  <c:v>62</c:v>
                </c:pt>
                <c:pt idx="995">
                  <c:v>55</c:v>
                </c:pt>
                <c:pt idx="996">
                  <c:v>59</c:v>
                </c:pt>
                <c:pt idx="997">
                  <c:v>51</c:v>
                </c:pt>
                <c:pt idx="998">
                  <c:v>64</c:v>
                </c:pt>
                <c:pt idx="999">
                  <c:v>34</c:v>
                </c:pt>
                <c:pt idx="1000">
                  <c:v>36</c:v>
                </c:pt>
                <c:pt idx="1001">
                  <c:v>36</c:v>
                </c:pt>
                <c:pt idx="1002">
                  <c:v>40</c:v>
                </c:pt>
                <c:pt idx="1003">
                  <c:v>38</c:v>
                </c:pt>
                <c:pt idx="1004">
                  <c:v>33</c:v>
                </c:pt>
                <c:pt idx="1005">
                  <c:v>27</c:v>
                </c:pt>
                <c:pt idx="1006">
                  <c:v>30</c:v>
                </c:pt>
                <c:pt idx="1007">
                  <c:v>33</c:v>
                </c:pt>
                <c:pt idx="1008">
                  <c:v>57</c:v>
                </c:pt>
                <c:pt idx="1009">
                  <c:v>46</c:v>
                </c:pt>
                <c:pt idx="1010">
                  <c:v>45</c:v>
                </c:pt>
                <c:pt idx="1011">
                  <c:v>59</c:v>
                </c:pt>
                <c:pt idx="1012">
                  <c:v>41</c:v>
                </c:pt>
                <c:pt idx="1013">
                  <c:v>37</c:v>
                </c:pt>
                <c:pt idx="1014">
                  <c:v>45</c:v>
                </c:pt>
                <c:pt idx="1015">
                  <c:v>62</c:v>
                </c:pt>
                <c:pt idx="1016">
                  <c:v>52</c:v>
                </c:pt>
                <c:pt idx="1017">
                  <c:v>51</c:v>
                </c:pt>
                <c:pt idx="1018">
                  <c:v>46</c:v>
                </c:pt>
                <c:pt idx="1019">
                  <c:v>44</c:v>
                </c:pt>
                <c:pt idx="1020">
                  <c:v>36</c:v>
                </c:pt>
                <c:pt idx="1021">
                  <c:v>51</c:v>
                </c:pt>
                <c:pt idx="1022">
                  <c:v>50</c:v>
                </c:pt>
                <c:pt idx="1023">
                  <c:v>55</c:v>
                </c:pt>
                <c:pt idx="1024">
                  <c:v>68</c:v>
                </c:pt>
                <c:pt idx="1025">
                  <c:v>49</c:v>
                </c:pt>
                <c:pt idx="1026">
                  <c:v>60</c:v>
                </c:pt>
                <c:pt idx="1027">
                  <c:v>30</c:v>
                </c:pt>
                <c:pt idx="1028">
                  <c:v>28</c:v>
                </c:pt>
                <c:pt idx="1029">
                  <c:v>59</c:v>
                </c:pt>
                <c:pt idx="1030">
                  <c:v>52</c:v>
                </c:pt>
                <c:pt idx="1031">
                  <c:v>41</c:v>
                </c:pt>
                <c:pt idx="1032">
                  <c:v>53</c:v>
                </c:pt>
                <c:pt idx="1033">
                  <c:v>37</c:v>
                </c:pt>
                <c:pt idx="1034">
                  <c:v>32</c:v>
                </c:pt>
                <c:pt idx="1035">
                  <c:v>30</c:v>
                </c:pt>
                <c:pt idx="1036">
                  <c:v>58</c:v>
                </c:pt>
                <c:pt idx="1037">
                  <c:v>46</c:v>
                </c:pt>
                <c:pt idx="1038">
                  <c:v>55</c:v>
                </c:pt>
                <c:pt idx="1039">
                  <c:v>53</c:v>
                </c:pt>
                <c:pt idx="1040">
                  <c:v>40</c:v>
                </c:pt>
                <c:pt idx="1041">
                  <c:v>28</c:v>
                </c:pt>
                <c:pt idx="1042">
                  <c:v>29</c:v>
                </c:pt>
                <c:pt idx="1043">
                  <c:v>56</c:v>
                </c:pt>
                <c:pt idx="1044">
                  <c:v>45</c:v>
                </c:pt>
                <c:pt idx="1045">
                  <c:v>42</c:v>
                </c:pt>
                <c:pt idx="1046">
                  <c:v>37</c:v>
                </c:pt>
                <c:pt idx="1047">
                  <c:v>38</c:v>
                </c:pt>
                <c:pt idx="1048">
                  <c:v>26</c:v>
                </c:pt>
                <c:pt idx="1049">
                  <c:v>33</c:v>
                </c:pt>
                <c:pt idx="1050">
                  <c:v>49</c:v>
                </c:pt>
                <c:pt idx="1051">
                  <c:v>50</c:v>
                </c:pt>
                <c:pt idx="1052">
                  <c:v>34</c:v>
                </c:pt>
                <c:pt idx="1053">
                  <c:v>47</c:v>
                </c:pt>
                <c:pt idx="1054">
                  <c:v>37</c:v>
                </c:pt>
                <c:pt idx="1055">
                  <c:v>29</c:v>
                </c:pt>
                <c:pt idx="1056">
                  <c:v>29</c:v>
                </c:pt>
                <c:pt idx="1057">
                  <c:v>41</c:v>
                </c:pt>
                <c:pt idx="1058">
                  <c:v>58</c:v>
                </c:pt>
                <c:pt idx="1059">
                  <c:v>49</c:v>
                </c:pt>
                <c:pt idx="1060">
                  <c:v>45</c:v>
                </c:pt>
                <c:pt idx="1061">
                  <c:v>49</c:v>
                </c:pt>
                <c:pt idx="1062">
                  <c:v>27</c:v>
                </c:pt>
                <c:pt idx="1063">
                  <c:v>36</c:v>
                </c:pt>
                <c:pt idx="1064">
                  <c:v>47</c:v>
                </c:pt>
                <c:pt idx="1065">
                  <c:v>58</c:v>
                </c:pt>
                <c:pt idx="1066">
                  <c:v>57</c:v>
                </c:pt>
                <c:pt idx="1067">
                  <c:v>41</c:v>
                </c:pt>
                <c:pt idx="1068">
                  <c:v>44</c:v>
                </c:pt>
                <c:pt idx="1069">
                  <c:v>34</c:v>
                </c:pt>
                <c:pt idx="1070">
                  <c:v>39</c:v>
                </c:pt>
                <c:pt idx="1071">
                  <c:v>38</c:v>
                </c:pt>
                <c:pt idx="1072">
                  <c:v>71</c:v>
                </c:pt>
                <c:pt idx="1073">
                  <c:v>55</c:v>
                </c:pt>
                <c:pt idx="1074">
                  <c:v>52</c:v>
                </c:pt>
                <c:pt idx="1075">
                  <c:v>37</c:v>
                </c:pt>
                <c:pt idx="1076">
                  <c:v>30</c:v>
                </c:pt>
                <c:pt idx="1077">
                  <c:v>25</c:v>
                </c:pt>
                <c:pt idx="1078">
                  <c:v>72</c:v>
                </c:pt>
                <c:pt idx="1079">
                  <c:v>66</c:v>
                </c:pt>
                <c:pt idx="1080">
                  <c:v>61</c:v>
                </c:pt>
                <c:pt idx="1081">
                  <c:v>48</c:v>
                </c:pt>
                <c:pt idx="1082">
                  <c:v>48</c:v>
                </c:pt>
                <c:pt idx="1083">
                  <c:v>24</c:v>
                </c:pt>
                <c:pt idx="1084">
                  <c:v>38</c:v>
                </c:pt>
                <c:pt idx="1085">
                  <c:v>64</c:v>
                </c:pt>
                <c:pt idx="1086">
                  <c:v>68</c:v>
                </c:pt>
                <c:pt idx="1087">
                  <c:v>68</c:v>
                </c:pt>
                <c:pt idx="1088">
                  <c:v>64</c:v>
                </c:pt>
                <c:pt idx="1089">
                  <c:v>36</c:v>
                </c:pt>
                <c:pt idx="1090">
                  <c:v>30</c:v>
                </c:pt>
                <c:pt idx="1091">
                  <c:v>27</c:v>
                </c:pt>
                <c:pt idx="1092">
                  <c:v>74</c:v>
                </c:pt>
                <c:pt idx="1093">
                  <c:v>60</c:v>
                </c:pt>
                <c:pt idx="1094">
                  <c:v>71</c:v>
                </c:pt>
                <c:pt idx="1095">
                  <c:v>43</c:v>
                </c:pt>
                <c:pt idx="1096">
                  <c:v>50</c:v>
                </c:pt>
                <c:pt idx="1097">
                  <c:v>24</c:v>
                </c:pt>
                <c:pt idx="1098">
                  <c:v>35</c:v>
                </c:pt>
                <c:pt idx="1099">
                  <c:v>57</c:v>
                </c:pt>
                <c:pt idx="1100">
                  <c:v>53</c:v>
                </c:pt>
                <c:pt idx="1101">
                  <c:v>68</c:v>
                </c:pt>
                <c:pt idx="1102">
                  <c:v>55</c:v>
                </c:pt>
                <c:pt idx="1103">
                  <c:v>33</c:v>
                </c:pt>
                <c:pt idx="1104">
                  <c:v>25</c:v>
                </c:pt>
                <c:pt idx="1105">
                  <c:v>20</c:v>
                </c:pt>
                <c:pt idx="1106">
                  <c:v>19</c:v>
                </c:pt>
                <c:pt idx="1107">
                  <c:v>30</c:v>
                </c:pt>
                <c:pt idx="1108">
                  <c:v>36</c:v>
                </c:pt>
                <c:pt idx="1109">
                  <c:v>30</c:v>
                </c:pt>
                <c:pt idx="1110">
                  <c:v>37</c:v>
                </c:pt>
                <c:pt idx="1111">
                  <c:v>28</c:v>
                </c:pt>
                <c:pt idx="1112">
                  <c:v>22</c:v>
                </c:pt>
                <c:pt idx="1113">
                  <c:v>67</c:v>
                </c:pt>
                <c:pt idx="1114">
                  <c:v>74</c:v>
                </c:pt>
                <c:pt idx="1115">
                  <c:v>43</c:v>
                </c:pt>
                <c:pt idx="1116">
                  <c:v>46</c:v>
                </c:pt>
                <c:pt idx="1117">
                  <c:v>45</c:v>
                </c:pt>
                <c:pt idx="1118">
                  <c:v>21</c:v>
                </c:pt>
                <c:pt idx="1119">
                  <c:v>30</c:v>
                </c:pt>
                <c:pt idx="1120">
                  <c:v>53</c:v>
                </c:pt>
                <c:pt idx="1121">
                  <c:v>46</c:v>
                </c:pt>
                <c:pt idx="1122">
                  <c:v>33</c:v>
                </c:pt>
                <c:pt idx="1123">
                  <c:v>25</c:v>
                </c:pt>
                <c:pt idx="1124">
                  <c:v>37</c:v>
                </c:pt>
                <c:pt idx="1125">
                  <c:v>21</c:v>
                </c:pt>
                <c:pt idx="1126">
                  <c:v>19</c:v>
                </c:pt>
                <c:pt idx="1127">
                  <c:v>62</c:v>
                </c:pt>
                <c:pt idx="1128">
                  <c:v>64</c:v>
                </c:pt>
                <c:pt idx="1129">
                  <c:v>48</c:v>
                </c:pt>
                <c:pt idx="1130">
                  <c:v>23</c:v>
                </c:pt>
                <c:pt idx="1131">
                  <c:v>44</c:v>
                </c:pt>
                <c:pt idx="1132">
                  <c:v>28</c:v>
                </c:pt>
                <c:pt idx="1133">
                  <c:v>28</c:v>
                </c:pt>
                <c:pt idx="1134">
                  <c:v>47</c:v>
                </c:pt>
                <c:pt idx="1135">
                  <c:v>51</c:v>
                </c:pt>
                <c:pt idx="1136">
                  <c:v>47</c:v>
                </c:pt>
                <c:pt idx="1137">
                  <c:v>49</c:v>
                </c:pt>
                <c:pt idx="1138">
                  <c:v>48</c:v>
                </c:pt>
                <c:pt idx="1139">
                  <c:v>23</c:v>
                </c:pt>
                <c:pt idx="1140">
                  <c:v>30</c:v>
                </c:pt>
                <c:pt idx="1141">
                  <c:v>55</c:v>
                </c:pt>
                <c:pt idx="1142">
                  <c:v>54</c:v>
                </c:pt>
                <c:pt idx="1143">
                  <c:v>53</c:v>
                </c:pt>
                <c:pt idx="1144">
                  <c:v>42</c:v>
                </c:pt>
                <c:pt idx="1145">
                  <c:v>29</c:v>
                </c:pt>
                <c:pt idx="1146">
                  <c:v>23</c:v>
                </c:pt>
                <c:pt idx="1147">
                  <c:v>28</c:v>
                </c:pt>
                <c:pt idx="1148">
                  <c:v>57</c:v>
                </c:pt>
                <c:pt idx="1149">
                  <c:v>45</c:v>
                </c:pt>
                <c:pt idx="1150">
                  <c:v>22</c:v>
                </c:pt>
                <c:pt idx="1151">
                  <c:v>21</c:v>
                </c:pt>
                <c:pt idx="1152">
                  <c:v>29</c:v>
                </c:pt>
                <c:pt idx="1153">
                  <c:v>22</c:v>
                </c:pt>
                <c:pt idx="1154">
                  <c:v>34</c:v>
                </c:pt>
                <c:pt idx="1155">
                  <c:v>55</c:v>
                </c:pt>
                <c:pt idx="1156">
                  <c:v>47</c:v>
                </c:pt>
                <c:pt idx="1157">
                  <c:v>54</c:v>
                </c:pt>
                <c:pt idx="1158">
                  <c:v>36</c:v>
                </c:pt>
                <c:pt idx="1159">
                  <c:v>61</c:v>
                </c:pt>
                <c:pt idx="1160">
                  <c:v>41</c:v>
                </c:pt>
                <c:pt idx="1161">
                  <c:v>31</c:v>
                </c:pt>
                <c:pt idx="1162">
                  <c:v>42</c:v>
                </c:pt>
                <c:pt idx="1163">
                  <c:v>35</c:v>
                </c:pt>
                <c:pt idx="1164">
                  <c:v>37</c:v>
                </c:pt>
                <c:pt idx="1165">
                  <c:v>47</c:v>
                </c:pt>
                <c:pt idx="1166">
                  <c:v>40</c:v>
                </c:pt>
                <c:pt idx="1167">
                  <c:v>36</c:v>
                </c:pt>
                <c:pt idx="1168">
                  <c:v>35</c:v>
                </c:pt>
                <c:pt idx="1169">
                  <c:v>52</c:v>
                </c:pt>
                <c:pt idx="1170">
                  <c:v>48</c:v>
                </c:pt>
                <c:pt idx="1171">
                  <c:v>42</c:v>
                </c:pt>
                <c:pt idx="1172">
                  <c:v>32</c:v>
                </c:pt>
                <c:pt idx="1173">
                  <c:v>54</c:v>
                </c:pt>
                <c:pt idx="1174">
                  <c:v>21</c:v>
                </c:pt>
                <c:pt idx="1175">
                  <c:v>15</c:v>
                </c:pt>
                <c:pt idx="1176">
                  <c:v>52</c:v>
                </c:pt>
                <c:pt idx="1177">
                  <c:v>29</c:v>
                </c:pt>
                <c:pt idx="1178">
                  <c:v>36</c:v>
                </c:pt>
                <c:pt idx="1179">
                  <c:v>28</c:v>
                </c:pt>
                <c:pt idx="1180">
                  <c:v>22</c:v>
                </c:pt>
                <c:pt idx="1181">
                  <c:v>27</c:v>
                </c:pt>
                <c:pt idx="1182">
                  <c:v>39</c:v>
                </c:pt>
                <c:pt idx="1183">
                  <c:v>47</c:v>
                </c:pt>
                <c:pt idx="1184">
                  <c:v>56</c:v>
                </c:pt>
                <c:pt idx="1185">
                  <c:v>39</c:v>
                </c:pt>
                <c:pt idx="1186">
                  <c:v>32</c:v>
                </c:pt>
                <c:pt idx="1187">
                  <c:v>27</c:v>
                </c:pt>
                <c:pt idx="1188">
                  <c:v>27</c:v>
                </c:pt>
                <c:pt idx="1189">
                  <c:v>39</c:v>
                </c:pt>
                <c:pt idx="1190">
                  <c:v>49</c:v>
                </c:pt>
                <c:pt idx="1191">
                  <c:v>45</c:v>
                </c:pt>
                <c:pt idx="1192">
                  <c:v>37</c:v>
                </c:pt>
                <c:pt idx="1193">
                  <c:v>49</c:v>
                </c:pt>
                <c:pt idx="1194">
                  <c:v>45</c:v>
                </c:pt>
                <c:pt idx="1195">
                  <c:v>35</c:v>
                </c:pt>
                <c:pt idx="1196">
                  <c:v>22</c:v>
                </c:pt>
                <c:pt idx="1197">
                  <c:v>58</c:v>
                </c:pt>
                <c:pt idx="1198">
                  <c:v>58</c:v>
                </c:pt>
                <c:pt idx="1199">
                  <c:v>51</c:v>
                </c:pt>
                <c:pt idx="1200">
                  <c:v>32</c:v>
                </c:pt>
                <c:pt idx="1201">
                  <c:v>41</c:v>
                </c:pt>
                <c:pt idx="1202">
                  <c:v>23</c:v>
                </c:pt>
                <c:pt idx="1203">
                  <c:v>25</c:v>
                </c:pt>
                <c:pt idx="1204">
                  <c:v>40</c:v>
                </c:pt>
                <c:pt idx="1205">
                  <c:v>46</c:v>
                </c:pt>
                <c:pt idx="1206">
                  <c:v>44</c:v>
                </c:pt>
                <c:pt idx="1207">
                  <c:v>36</c:v>
                </c:pt>
                <c:pt idx="1208">
                  <c:v>36</c:v>
                </c:pt>
                <c:pt idx="1209">
                  <c:v>30</c:v>
                </c:pt>
                <c:pt idx="1210">
                  <c:v>37</c:v>
                </c:pt>
                <c:pt idx="1211">
                  <c:v>57</c:v>
                </c:pt>
                <c:pt idx="1212">
                  <c:v>55</c:v>
                </c:pt>
                <c:pt idx="1213">
                  <c:v>55</c:v>
                </c:pt>
                <c:pt idx="1214">
                  <c:v>32</c:v>
                </c:pt>
                <c:pt idx="1215">
                  <c:v>42</c:v>
                </c:pt>
                <c:pt idx="1216">
                  <c:v>33</c:v>
                </c:pt>
                <c:pt idx="1217">
                  <c:v>30</c:v>
                </c:pt>
                <c:pt idx="1218">
                  <c:v>59</c:v>
                </c:pt>
                <c:pt idx="1219">
                  <c:v>35</c:v>
                </c:pt>
                <c:pt idx="1220">
                  <c:v>40</c:v>
                </c:pt>
                <c:pt idx="1221">
                  <c:v>44</c:v>
                </c:pt>
                <c:pt idx="1222">
                  <c:v>34</c:v>
                </c:pt>
                <c:pt idx="1223">
                  <c:v>25</c:v>
                </c:pt>
                <c:pt idx="1224">
                  <c:v>27</c:v>
                </c:pt>
                <c:pt idx="1225">
                  <c:v>27</c:v>
                </c:pt>
                <c:pt idx="1226">
                  <c:v>44</c:v>
                </c:pt>
                <c:pt idx="1227">
                  <c:v>54</c:v>
                </c:pt>
                <c:pt idx="1228">
                  <c:v>47</c:v>
                </c:pt>
                <c:pt idx="1229">
                  <c:v>29</c:v>
                </c:pt>
                <c:pt idx="1230">
                  <c:v>24</c:v>
                </c:pt>
                <c:pt idx="1231">
                  <c:v>31</c:v>
                </c:pt>
                <c:pt idx="1232">
                  <c:v>38</c:v>
                </c:pt>
                <c:pt idx="1233">
                  <c:v>41</c:v>
                </c:pt>
                <c:pt idx="1234">
                  <c:v>45</c:v>
                </c:pt>
                <c:pt idx="1235">
                  <c:v>49</c:v>
                </c:pt>
                <c:pt idx="1236">
                  <c:v>31</c:v>
                </c:pt>
                <c:pt idx="1237">
                  <c:v>31</c:v>
                </c:pt>
                <c:pt idx="1238">
                  <c:v>35</c:v>
                </c:pt>
                <c:pt idx="1239">
                  <c:v>55</c:v>
                </c:pt>
                <c:pt idx="1240">
                  <c:v>49</c:v>
                </c:pt>
                <c:pt idx="1241">
                  <c:v>36</c:v>
                </c:pt>
                <c:pt idx="1242">
                  <c:v>40</c:v>
                </c:pt>
                <c:pt idx="1243">
                  <c:v>46</c:v>
                </c:pt>
                <c:pt idx="1244">
                  <c:v>32</c:v>
                </c:pt>
                <c:pt idx="1245">
                  <c:v>37</c:v>
                </c:pt>
                <c:pt idx="1246">
                  <c:v>39</c:v>
                </c:pt>
                <c:pt idx="1247">
                  <c:v>38</c:v>
                </c:pt>
                <c:pt idx="1248">
                  <c:v>44</c:v>
                </c:pt>
                <c:pt idx="1249">
                  <c:v>44</c:v>
                </c:pt>
                <c:pt idx="1250">
                  <c:v>37</c:v>
                </c:pt>
                <c:pt idx="1251">
                  <c:v>24</c:v>
                </c:pt>
                <c:pt idx="1252">
                  <c:v>33</c:v>
                </c:pt>
                <c:pt idx="1253">
                  <c:v>52</c:v>
                </c:pt>
                <c:pt idx="1254">
                  <c:v>44</c:v>
                </c:pt>
                <c:pt idx="1255">
                  <c:v>43</c:v>
                </c:pt>
                <c:pt idx="1256">
                  <c:v>33</c:v>
                </c:pt>
                <c:pt idx="1257">
                  <c:v>33</c:v>
                </c:pt>
                <c:pt idx="1258">
                  <c:v>25</c:v>
                </c:pt>
                <c:pt idx="1259">
                  <c:v>26</c:v>
                </c:pt>
                <c:pt idx="1260">
                  <c:v>52</c:v>
                </c:pt>
                <c:pt idx="1261">
                  <c:v>46</c:v>
                </c:pt>
                <c:pt idx="1262">
                  <c:v>41</c:v>
                </c:pt>
                <c:pt idx="1263">
                  <c:v>36</c:v>
                </c:pt>
                <c:pt idx="1264">
                  <c:v>49</c:v>
                </c:pt>
                <c:pt idx="1265">
                  <c:v>29</c:v>
                </c:pt>
                <c:pt idx="1266">
                  <c:v>32</c:v>
                </c:pt>
                <c:pt idx="1267">
                  <c:v>62</c:v>
                </c:pt>
                <c:pt idx="1268">
                  <c:v>42</c:v>
                </c:pt>
                <c:pt idx="1269">
                  <c:v>40</c:v>
                </c:pt>
                <c:pt idx="1270">
                  <c:v>45</c:v>
                </c:pt>
                <c:pt idx="1271">
                  <c:v>44</c:v>
                </c:pt>
                <c:pt idx="1272">
                  <c:v>33</c:v>
                </c:pt>
                <c:pt idx="1273">
                  <c:v>29</c:v>
                </c:pt>
                <c:pt idx="1274">
                  <c:v>57</c:v>
                </c:pt>
                <c:pt idx="1275">
                  <c:v>41</c:v>
                </c:pt>
                <c:pt idx="1276">
                  <c:v>46</c:v>
                </c:pt>
                <c:pt idx="1277">
                  <c:v>52</c:v>
                </c:pt>
                <c:pt idx="1278">
                  <c:v>33</c:v>
                </c:pt>
                <c:pt idx="1279">
                  <c:v>27</c:v>
                </c:pt>
                <c:pt idx="1280">
                  <c:v>33</c:v>
                </c:pt>
                <c:pt idx="1281">
                  <c:v>33</c:v>
                </c:pt>
                <c:pt idx="1282">
                  <c:v>45</c:v>
                </c:pt>
                <c:pt idx="1283">
                  <c:v>46</c:v>
                </c:pt>
                <c:pt idx="1284">
                  <c:v>39</c:v>
                </c:pt>
                <c:pt idx="1285">
                  <c:v>35</c:v>
                </c:pt>
                <c:pt idx="1286">
                  <c:v>33</c:v>
                </c:pt>
                <c:pt idx="1287">
                  <c:v>28</c:v>
                </c:pt>
                <c:pt idx="1288">
                  <c:v>79</c:v>
                </c:pt>
                <c:pt idx="1289">
                  <c:v>40</c:v>
                </c:pt>
                <c:pt idx="1290">
                  <c:v>52</c:v>
                </c:pt>
                <c:pt idx="1291">
                  <c:v>41</c:v>
                </c:pt>
                <c:pt idx="1292">
                  <c:v>49</c:v>
                </c:pt>
                <c:pt idx="1293">
                  <c:v>34</c:v>
                </c:pt>
                <c:pt idx="1294">
                  <c:v>45</c:v>
                </c:pt>
                <c:pt idx="1295">
                  <c:v>38</c:v>
                </c:pt>
                <c:pt idx="1296">
                  <c:v>46</c:v>
                </c:pt>
                <c:pt idx="1297">
                  <c:v>46</c:v>
                </c:pt>
                <c:pt idx="1298">
                  <c:v>45</c:v>
                </c:pt>
                <c:pt idx="1299">
                  <c:v>53</c:v>
                </c:pt>
                <c:pt idx="1300">
                  <c:v>33</c:v>
                </c:pt>
                <c:pt idx="1301">
                  <c:v>34</c:v>
                </c:pt>
                <c:pt idx="1302">
                  <c:v>47</c:v>
                </c:pt>
                <c:pt idx="1303">
                  <c:v>39</c:v>
                </c:pt>
                <c:pt idx="1304">
                  <c:v>58</c:v>
                </c:pt>
                <c:pt idx="1305">
                  <c:v>58</c:v>
                </c:pt>
                <c:pt idx="1306">
                  <c:v>31</c:v>
                </c:pt>
                <c:pt idx="1307">
                  <c:v>34</c:v>
                </c:pt>
                <c:pt idx="1308">
                  <c:v>29</c:v>
                </c:pt>
                <c:pt idx="1309">
                  <c:v>53</c:v>
                </c:pt>
                <c:pt idx="1310">
                  <c:v>35</c:v>
                </c:pt>
                <c:pt idx="1311">
                  <c:v>45</c:v>
                </c:pt>
                <c:pt idx="1312">
                  <c:v>40</c:v>
                </c:pt>
                <c:pt idx="1313">
                  <c:v>40</c:v>
                </c:pt>
                <c:pt idx="1314">
                  <c:v>29</c:v>
                </c:pt>
                <c:pt idx="1315">
                  <c:v>27</c:v>
                </c:pt>
                <c:pt idx="1316">
                  <c:v>47</c:v>
                </c:pt>
                <c:pt idx="1317">
                  <c:v>44</c:v>
                </c:pt>
                <c:pt idx="1318">
                  <c:v>42</c:v>
                </c:pt>
                <c:pt idx="1319">
                  <c:v>47</c:v>
                </c:pt>
                <c:pt idx="1320">
                  <c:v>52</c:v>
                </c:pt>
                <c:pt idx="1321">
                  <c:v>36</c:v>
                </c:pt>
                <c:pt idx="1322">
                  <c:v>31</c:v>
                </c:pt>
                <c:pt idx="1323">
                  <c:v>50</c:v>
                </c:pt>
                <c:pt idx="1324">
                  <c:v>46</c:v>
                </c:pt>
                <c:pt idx="1325">
                  <c:v>45</c:v>
                </c:pt>
                <c:pt idx="1326">
                  <c:v>49</c:v>
                </c:pt>
                <c:pt idx="1327">
                  <c:v>36</c:v>
                </c:pt>
                <c:pt idx="1328">
                  <c:v>28</c:v>
                </c:pt>
                <c:pt idx="1329">
                  <c:v>27</c:v>
                </c:pt>
                <c:pt idx="1330">
                  <c:v>53</c:v>
                </c:pt>
                <c:pt idx="1331">
                  <c:v>48</c:v>
                </c:pt>
                <c:pt idx="1332">
                  <c:v>46</c:v>
                </c:pt>
                <c:pt idx="1333">
                  <c:v>56</c:v>
                </c:pt>
                <c:pt idx="1334">
                  <c:v>44</c:v>
                </c:pt>
                <c:pt idx="1335">
                  <c:v>30</c:v>
                </c:pt>
                <c:pt idx="1336">
                  <c:v>40</c:v>
                </c:pt>
                <c:pt idx="1337">
                  <c:v>32</c:v>
                </c:pt>
                <c:pt idx="1338">
                  <c:v>60</c:v>
                </c:pt>
                <c:pt idx="1339">
                  <c:v>48</c:v>
                </c:pt>
                <c:pt idx="1340">
                  <c:v>54</c:v>
                </c:pt>
                <c:pt idx="1341">
                  <c:v>55</c:v>
                </c:pt>
                <c:pt idx="1342">
                  <c:v>41</c:v>
                </c:pt>
                <c:pt idx="1343">
                  <c:v>38</c:v>
                </c:pt>
                <c:pt idx="1344">
                  <c:v>56</c:v>
                </c:pt>
                <c:pt idx="1345">
                  <c:v>52</c:v>
                </c:pt>
                <c:pt idx="1346">
                  <c:v>44</c:v>
                </c:pt>
                <c:pt idx="1347">
                  <c:v>41</c:v>
                </c:pt>
                <c:pt idx="1348">
                  <c:v>51</c:v>
                </c:pt>
                <c:pt idx="1349">
                  <c:v>26</c:v>
                </c:pt>
                <c:pt idx="1350">
                  <c:v>40</c:v>
                </c:pt>
                <c:pt idx="1351">
                  <c:v>59</c:v>
                </c:pt>
                <c:pt idx="1352">
                  <c:v>53</c:v>
                </c:pt>
                <c:pt idx="1353">
                  <c:v>49</c:v>
                </c:pt>
                <c:pt idx="1354">
                  <c:v>53</c:v>
                </c:pt>
                <c:pt idx="1355">
                  <c:v>44</c:v>
                </c:pt>
                <c:pt idx="1356">
                  <c:v>40</c:v>
                </c:pt>
                <c:pt idx="1357">
                  <c:v>33</c:v>
                </c:pt>
                <c:pt idx="1358">
                  <c:v>62</c:v>
                </c:pt>
                <c:pt idx="1359">
                  <c:v>56</c:v>
                </c:pt>
                <c:pt idx="1360">
                  <c:v>61</c:v>
                </c:pt>
                <c:pt idx="1361">
                  <c:v>44</c:v>
                </c:pt>
                <c:pt idx="1362">
                  <c:v>61</c:v>
                </c:pt>
                <c:pt idx="1363">
                  <c:v>28</c:v>
                </c:pt>
                <c:pt idx="1364">
                  <c:v>32</c:v>
                </c:pt>
                <c:pt idx="1365">
                  <c:v>64</c:v>
                </c:pt>
                <c:pt idx="1366">
                  <c:v>76</c:v>
                </c:pt>
                <c:pt idx="1367">
                  <c:v>51</c:v>
                </c:pt>
                <c:pt idx="1368">
                  <c:v>51</c:v>
                </c:pt>
                <c:pt idx="1369">
                  <c:v>45</c:v>
                </c:pt>
                <c:pt idx="1370">
                  <c:v>29</c:v>
                </c:pt>
                <c:pt idx="1371">
                  <c:v>35</c:v>
                </c:pt>
                <c:pt idx="1372">
                  <c:v>34</c:v>
                </c:pt>
                <c:pt idx="1373">
                  <c:v>46</c:v>
                </c:pt>
                <c:pt idx="1374">
                  <c:v>58</c:v>
                </c:pt>
                <c:pt idx="1375">
                  <c:v>57</c:v>
                </c:pt>
                <c:pt idx="1376">
                  <c:v>54</c:v>
                </c:pt>
                <c:pt idx="1377">
                  <c:v>40</c:v>
                </c:pt>
                <c:pt idx="1378">
                  <c:v>45</c:v>
                </c:pt>
                <c:pt idx="1379">
                  <c:v>57</c:v>
                </c:pt>
                <c:pt idx="1380">
                  <c:v>51</c:v>
                </c:pt>
                <c:pt idx="1381">
                  <c:v>55</c:v>
                </c:pt>
                <c:pt idx="1382">
                  <c:v>62</c:v>
                </c:pt>
                <c:pt idx="1383">
                  <c:v>59</c:v>
                </c:pt>
                <c:pt idx="1384">
                  <c:v>33</c:v>
                </c:pt>
                <c:pt idx="1385">
                  <c:v>36</c:v>
                </c:pt>
                <c:pt idx="1386">
                  <c:v>67</c:v>
                </c:pt>
                <c:pt idx="1387">
                  <c:v>49</c:v>
                </c:pt>
                <c:pt idx="1388">
                  <c:v>49</c:v>
                </c:pt>
                <c:pt idx="1389">
                  <c:v>67</c:v>
                </c:pt>
                <c:pt idx="1390">
                  <c:v>48</c:v>
                </c:pt>
                <c:pt idx="1391">
                  <c:v>31</c:v>
                </c:pt>
                <c:pt idx="1392">
                  <c:v>36</c:v>
                </c:pt>
                <c:pt idx="1393">
                  <c:v>65</c:v>
                </c:pt>
                <c:pt idx="1394">
                  <c:v>72</c:v>
                </c:pt>
                <c:pt idx="1395">
                  <c:v>60</c:v>
                </c:pt>
                <c:pt idx="1396">
                  <c:v>46</c:v>
                </c:pt>
                <c:pt idx="1397">
                  <c:v>40</c:v>
                </c:pt>
                <c:pt idx="1398">
                  <c:v>30</c:v>
                </c:pt>
                <c:pt idx="1399">
                  <c:v>35</c:v>
                </c:pt>
              </c:numCache>
            </c:numRef>
          </c:val>
          <c:smooth val="0"/>
          <c:extLst>
            <c:ext xmlns:c16="http://schemas.microsoft.com/office/drawing/2014/chart" uri="{C3380CC4-5D6E-409C-BE32-E72D297353CC}">
              <c16:uniqueId val="{00000001-8F74-4F20-BD37-EBFB1B254E1C}"/>
            </c:ext>
          </c:extLst>
        </c:ser>
        <c:dLbls>
          <c:showLegendKey val="0"/>
          <c:showVal val="0"/>
          <c:showCatName val="0"/>
          <c:showSerName val="0"/>
          <c:showPercent val="0"/>
          <c:showBubbleSize val="0"/>
        </c:dLbls>
        <c:marker val="1"/>
        <c:smooth val="0"/>
        <c:axId val="395969728"/>
        <c:axId val="395968552"/>
      </c:lineChart>
      <c:dateAx>
        <c:axId val="3959689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969336"/>
        <c:crosses val="autoZero"/>
        <c:auto val="1"/>
        <c:lblOffset val="100"/>
        <c:baseTimeUnit val="days"/>
      </c:dateAx>
      <c:valAx>
        <c:axId val="395969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968944"/>
        <c:crosses val="autoZero"/>
        <c:crossBetween val="between"/>
      </c:valAx>
      <c:valAx>
        <c:axId val="3959685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969728"/>
        <c:crosses val="max"/>
        <c:crossBetween val="between"/>
      </c:valAx>
      <c:dateAx>
        <c:axId val="395969728"/>
        <c:scaling>
          <c:orientation val="minMax"/>
        </c:scaling>
        <c:delete val="1"/>
        <c:axPos val="b"/>
        <c:numFmt formatCode="m/d/yyyy" sourceLinked="1"/>
        <c:majorTickMark val="out"/>
        <c:minorTickMark val="none"/>
        <c:tickLblPos val="nextTo"/>
        <c:crossAx val="395968552"/>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407A45E-7516-4BCB-AAAA-B0670493C6E1}" type="datetimeFigureOut">
              <a:rPr lang="en-US" smtClean="0"/>
              <a:t>7/17/2017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F7EDBD3-EEC8-4601-9B5A-6CD4AC9F4AA9}" type="slidenum">
              <a:rPr lang="en-US" smtClean="0"/>
              <a:t>‹#›</a:t>
            </a:fld>
            <a:endParaRPr lang="en-US"/>
          </a:p>
        </p:txBody>
      </p:sp>
    </p:spTree>
    <p:extLst>
      <p:ext uri="{BB962C8B-B14F-4D97-AF65-F5344CB8AC3E}">
        <p14:creationId xmlns:p14="http://schemas.microsoft.com/office/powerpoint/2010/main" val="2558105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777361-4FE1-45B5-97B5-9B0E61EDA5F3}" type="datetimeFigureOut">
              <a:rPr lang="en-US" smtClean="0"/>
              <a:t>7/17/2017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D8EB3D-96C5-4A22-B423-2A6050220A91}" type="slidenum">
              <a:rPr lang="en-US" smtClean="0"/>
              <a:t>‹#›</a:t>
            </a:fld>
            <a:endParaRPr lang="en-US"/>
          </a:p>
        </p:txBody>
      </p:sp>
    </p:spTree>
    <p:extLst>
      <p:ext uri="{BB962C8B-B14F-4D97-AF65-F5344CB8AC3E}">
        <p14:creationId xmlns:p14="http://schemas.microsoft.com/office/powerpoint/2010/main" val="2249986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1</a:t>
            </a:fld>
            <a:endParaRPr lang="en-US"/>
          </a:p>
        </p:txBody>
      </p:sp>
    </p:spTree>
    <p:extLst>
      <p:ext uri="{BB962C8B-B14F-4D97-AF65-F5344CB8AC3E}">
        <p14:creationId xmlns:p14="http://schemas.microsoft.com/office/powerpoint/2010/main" val="174683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panose="020B0604020202020204" pitchFamily="34" charset="0"/>
              </a:rPr>
              <a:t>Providers can earn continuing education credits</a:t>
            </a:r>
          </a:p>
          <a:p>
            <a:pPr marL="0" marR="0" lvl="8"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cs typeface="Arial" panose="020B0604020202020204" pitchFamily="34" charset="0"/>
            </a:endParaRPr>
          </a:p>
          <a:p>
            <a:pPr marL="0" marR="0" lvl="8"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panose="020B0604020202020204" pitchFamily="34" charset="0"/>
              </a:rPr>
              <a:t>Curriculum content developed by subject matter experts in the field </a:t>
            </a:r>
          </a:p>
          <a:p>
            <a:pPr marL="0" marR="0" lvl="8"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cs typeface="Arial" panose="020B0604020202020204" pitchFamily="34" charset="0"/>
            </a:endParaRPr>
          </a:p>
          <a:p>
            <a:pPr marL="0" marR="0" lvl="8"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panose="020B0604020202020204" pitchFamily="34" charset="0"/>
              </a:rPr>
              <a:t>Webinars geared</a:t>
            </a:r>
            <a:r>
              <a:rPr lang="en-US" sz="2800" baseline="0" dirty="0">
                <a:solidFill>
                  <a:schemeClr val="bg1"/>
                </a:solidFill>
                <a:cs typeface="Arial" panose="020B0604020202020204" pitchFamily="34" charset="0"/>
              </a:rPr>
              <a:t> toward mental health providers</a:t>
            </a:r>
          </a:p>
          <a:p>
            <a:pPr marL="0" marR="0" lvl="8" indent="0" algn="l" defTabSz="914400" rtl="0" eaLnBrk="1" fontAlgn="auto" latinLnBrk="0" hangingPunct="1">
              <a:lnSpc>
                <a:spcPct val="100000"/>
              </a:lnSpc>
              <a:spcBef>
                <a:spcPts val="0"/>
              </a:spcBef>
              <a:spcAft>
                <a:spcPts val="0"/>
              </a:spcAft>
              <a:buClrTx/>
              <a:buSzTx/>
              <a:buFontTx/>
              <a:buNone/>
              <a:tabLst/>
              <a:defRPr/>
            </a:pPr>
            <a:endParaRPr lang="en-US" sz="2800" baseline="0" dirty="0">
              <a:solidFill>
                <a:schemeClr val="bg1"/>
              </a:solidFill>
              <a:cs typeface="Arial" panose="020B0604020202020204" pitchFamily="34" charset="0"/>
            </a:endParaRPr>
          </a:p>
          <a:p>
            <a:pPr marL="0" marR="0" lvl="8" indent="0" algn="l" defTabSz="914400" rtl="0" eaLnBrk="1" fontAlgn="auto" latinLnBrk="0" hangingPunct="1">
              <a:lnSpc>
                <a:spcPct val="100000"/>
              </a:lnSpc>
              <a:spcBef>
                <a:spcPts val="0"/>
              </a:spcBef>
              <a:spcAft>
                <a:spcPts val="0"/>
              </a:spcAft>
              <a:buClrTx/>
              <a:buSzTx/>
              <a:buFontTx/>
              <a:buNone/>
              <a:tabLst/>
              <a:defRPr/>
            </a:pPr>
            <a:r>
              <a:rPr lang="en-US" sz="2800" baseline="0" dirty="0">
                <a:solidFill>
                  <a:schemeClr val="bg1"/>
                </a:solidFill>
                <a:cs typeface="Arial" panose="020B0604020202020204" pitchFamily="34" charset="0"/>
              </a:rPr>
              <a:t>9 total</a:t>
            </a:r>
          </a:p>
          <a:p>
            <a:pPr marL="0" marR="0" lvl="8" indent="0" algn="l" defTabSz="914400" rtl="0" eaLnBrk="1" fontAlgn="auto" latinLnBrk="0" hangingPunct="1">
              <a:lnSpc>
                <a:spcPct val="100000"/>
              </a:lnSpc>
              <a:spcBef>
                <a:spcPts val="0"/>
              </a:spcBef>
              <a:spcAft>
                <a:spcPts val="0"/>
              </a:spcAft>
              <a:buClrTx/>
              <a:buSzTx/>
              <a:buFontTx/>
              <a:buNone/>
              <a:tabLst/>
              <a:defRPr/>
            </a:pPr>
            <a:endParaRPr lang="en-US" sz="2800" baseline="0" dirty="0">
              <a:solidFill>
                <a:schemeClr val="bg1"/>
              </a:solidFill>
              <a:cs typeface="Arial" panose="020B0604020202020204" pitchFamily="34" charset="0"/>
            </a:endParaRPr>
          </a:p>
          <a:p>
            <a:pPr marL="0" marR="0" lvl="8" indent="0" algn="l" defTabSz="914400" rtl="0" eaLnBrk="1" fontAlgn="auto" latinLnBrk="0" hangingPunct="1">
              <a:lnSpc>
                <a:spcPct val="100000"/>
              </a:lnSpc>
              <a:spcBef>
                <a:spcPts val="0"/>
              </a:spcBef>
              <a:spcAft>
                <a:spcPts val="0"/>
              </a:spcAft>
              <a:buClrTx/>
              <a:buSzTx/>
              <a:buFontTx/>
              <a:buNone/>
              <a:tabLst/>
              <a:defRPr/>
            </a:pPr>
            <a:r>
              <a:rPr lang="en-US" sz="2800" baseline="0" dirty="0">
                <a:solidFill>
                  <a:schemeClr val="bg1"/>
                </a:solidFill>
                <a:cs typeface="Arial" panose="020B0604020202020204" pitchFamily="34" charset="0"/>
              </a:rPr>
              <a:t>TIER TWO</a:t>
            </a:r>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12</a:t>
            </a:fld>
            <a:endParaRPr lang="en-US"/>
          </a:p>
        </p:txBody>
      </p:sp>
    </p:spTree>
    <p:extLst>
      <p:ext uri="{BB962C8B-B14F-4D97-AF65-F5344CB8AC3E}">
        <p14:creationId xmlns:p14="http://schemas.microsoft.com/office/powerpoint/2010/main" val="214271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7"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bg1"/>
                </a:solidFill>
                <a:cs typeface="Arial" panose="020B0604020202020204" pitchFamily="34" charset="0"/>
              </a:rPr>
              <a:t>Providers earn continuing education credits</a:t>
            </a:r>
          </a:p>
          <a:p>
            <a:pPr marL="0" marR="0" lvl="7" indent="0" algn="l" defTabSz="914400" rtl="0" eaLnBrk="1" fontAlgn="auto" latinLnBrk="0" hangingPunct="1">
              <a:lnSpc>
                <a:spcPct val="100000"/>
              </a:lnSpc>
              <a:spcBef>
                <a:spcPts val="0"/>
              </a:spcBef>
              <a:spcAft>
                <a:spcPts val="0"/>
              </a:spcAft>
              <a:buClrTx/>
              <a:buSzTx/>
              <a:buFontTx/>
              <a:buNone/>
              <a:tabLst/>
              <a:defRPr/>
            </a:pPr>
            <a:endParaRPr lang="en-US" sz="2600" dirty="0">
              <a:solidFill>
                <a:schemeClr val="bg1"/>
              </a:solidFill>
              <a:cs typeface="Arial" panose="020B0604020202020204" pitchFamily="34" charset="0"/>
            </a:endParaRPr>
          </a:p>
          <a:p>
            <a:pPr marL="0" marR="0" lvl="7"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bg1"/>
                </a:solidFill>
                <a:cs typeface="Arial" panose="020B0604020202020204" pitchFamily="34" charset="0"/>
              </a:rPr>
              <a:t>All workshops and trainings are</a:t>
            </a:r>
            <a:r>
              <a:rPr lang="en-US" sz="2600" baseline="0" dirty="0">
                <a:solidFill>
                  <a:schemeClr val="bg1"/>
                </a:solidFill>
                <a:cs typeface="Arial" panose="020B0604020202020204" pitchFamily="34" charset="0"/>
              </a:rPr>
              <a:t> provided at no cost to attendees </a:t>
            </a:r>
          </a:p>
          <a:p>
            <a:pPr marL="0" marR="0" lvl="7" indent="0" algn="l" defTabSz="914400" rtl="0" eaLnBrk="1" fontAlgn="auto" latinLnBrk="0" hangingPunct="1">
              <a:lnSpc>
                <a:spcPct val="100000"/>
              </a:lnSpc>
              <a:spcBef>
                <a:spcPts val="0"/>
              </a:spcBef>
              <a:spcAft>
                <a:spcPts val="0"/>
              </a:spcAft>
              <a:buClrTx/>
              <a:buSzTx/>
              <a:buFontTx/>
              <a:buNone/>
              <a:tabLst/>
              <a:defRPr/>
            </a:pPr>
            <a:endParaRPr lang="en-US" sz="2600" dirty="0">
              <a:solidFill>
                <a:schemeClr val="bg1"/>
              </a:solidFill>
              <a:cs typeface="Arial" panose="020B0604020202020204" pitchFamily="34" charset="0"/>
            </a:endParaRPr>
          </a:p>
          <a:p>
            <a:pPr marL="0" marR="0" lvl="5" indent="0" algn="l" defTabSz="914400" rtl="0" eaLnBrk="1" fontAlgn="auto" latinLnBrk="0" hangingPunct="1">
              <a:lnSpc>
                <a:spcPct val="100000"/>
              </a:lnSpc>
              <a:spcBef>
                <a:spcPts val="0"/>
              </a:spcBef>
              <a:spcAft>
                <a:spcPts val="0"/>
              </a:spcAft>
              <a:buClrTx/>
              <a:buSzTx/>
              <a:buFontTx/>
              <a:buNone/>
              <a:tabLst/>
              <a:defRPr/>
            </a:pPr>
            <a:r>
              <a:rPr lang="en-US" sz="2600" dirty="0">
                <a:solidFill>
                  <a:schemeClr val="bg1"/>
                </a:solidFill>
                <a:cs typeface="Arial" panose="020B0604020202020204" pitchFamily="34" charset="0"/>
              </a:rPr>
              <a:t>Registration reached maximum capacity for the advanced</a:t>
            </a:r>
            <a:r>
              <a:rPr lang="en-US" sz="2600" baseline="0" dirty="0">
                <a:solidFill>
                  <a:schemeClr val="bg1"/>
                </a:solidFill>
                <a:cs typeface="Arial" panose="020B0604020202020204" pitchFamily="34" charset="0"/>
              </a:rPr>
              <a:t> trainings, with waiting lists</a:t>
            </a:r>
          </a:p>
          <a:p>
            <a:pPr marL="0" marR="0" lvl="5" indent="0" algn="l" defTabSz="914400" rtl="0" eaLnBrk="1" fontAlgn="auto" latinLnBrk="0" hangingPunct="1">
              <a:lnSpc>
                <a:spcPct val="100000"/>
              </a:lnSpc>
              <a:spcBef>
                <a:spcPts val="0"/>
              </a:spcBef>
              <a:spcAft>
                <a:spcPts val="0"/>
              </a:spcAft>
              <a:buClrTx/>
              <a:buSzTx/>
              <a:buFontTx/>
              <a:buNone/>
              <a:tabLst/>
              <a:defRPr/>
            </a:pPr>
            <a:endParaRPr lang="en-US" sz="2600" baseline="0" dirty="0">
              <a:solidFill>
                <a:schemeClr val="bg1"/>
              </a:solidFill>
              <a:cs typeface="Arial" panose="020B0604020202020204" pitchFamily="34" charset="0"/>
            </a:endParaRPr>
          </a:p>
          <a:p>
            <a:pPr marL="0" marR="0" lvl="5" indent="0" algn="l" defTabSz="914400" rtl="0" eaLnBrk="1" fontAlgn="auto" latinLnBrk="0" hangingPunct="1">
              <a:lnSpc>
                <a:spcPct val="100000"/>
              </a:lnSpc>
              <a:spcBef>
                <a:spcPts val="0"/>
              </a:spcBef>
              <a:spcAft>
                <a:spcPts val="0"/>
              </a:spcAft>
              <a:buClrTx/>
              <a:buSzTx/>
              <a:buFontTx/>
              <a:buNone/>
              <a:tabLst/>
              <a:defRPr/>
            </a:pPr>
            <a:endParaRPr lang="en-US" sz="2600" baseline="0" dirty="0">
              <a:solidFill>
                <a:schemeClr val="bg1"/>
              </a:solidFill>
              <a:cs typeface="Arial" panose="020B0604020202020204" pitchFamily="34" charset="0"/>
            </a:endParaRPr>
          </a:p>
          <a:p>
            <a:pPr marL="0" marR="0" lvl="5" indent="0" algn="l" defTabSz="914400" rtl="0" eaLnBrk="1" fontAlgn="auto" latinLnBrk="0" hangingPunct="1">
              <a:lnSpc>
                <a:spcPct val="100000"/>
              </a:lnSpc>
              <a:spcBef>
                <a:spcPts val="0"/>
              </a:spcBef>
              <a:spcAft>
                <a:spcPts val="0"/>
              </a:spcAft>
              <a:buClrTx/>
              <a:buSzTx/>
              <a:buFontTx/>
              <a:buNone/>
              <a:tabLst/>
              <a:defRPr/>
            </a:pPr>
            <a:r>
              <a:rPr lang="en-US" sz="2600" baseline="0" dirty="0">
                <a:solidFill>
                  <a:schemeClr val="bg1"/>
                </a:solidFill>
                <a:cs typeface="Arial" panose="020B0604020202020204" pitchFamily="34" charset="0"/>
              </a:rPr>
              <a:t>TIER THREE</a:t>
            </a:r>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13</a:t>
            </a:fld>
            <a:endParaRPr lang="en-US"/>
          </a:p>
        </p:txBody>
      </p:sp>
    </p:spTree>
    <p:extLst>
      <p:ext uri="{BB962C8B-B14F-4D97-AF65-F5344CB8AC3E}">
        <p14:creationId xmlns:p14="http://schemas.microsoft.com/office/powerpoint/2010/main" val="2207218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1"/>
                </a:solidFill>
                <a:cs typeface="Arial" panose="020B0604020202020204" pitchFamily="34" charset="0"/>
              </a:rPr>
              <a:t>AAS has collaborated</a:t>
            </a:r>
            <a:r>
              <a:rPr lang="en-US" sz="2800" baseline="0" dirty="0">
                <a:solidFill>
                  <a:schemeClr val="bg1"/>
                </a:solidFill>
                <a:cs typeface="Arial" panose="020B0604020202020204" pitchFamily="34" charset="0"/>
              </a:rPr>
              <a:t> </a:t>
            </a:r>
            <a:r>
              <a:rPr lang="en-US" sz="2800" dirty="0">
                <a:solidFill>
                  <a:schemeClr val="bg1"/>
                </a:solidFill>
                <a:cs typeface="Arial" panose="020B0604020202020204" pitchFamily="34" charset="0"/>
              </a:rPr>
              <a:t>with Star Behavioral Health Providers (SBHP) to create a National Registry of Providers for the pilot project.</a:t>
            </a:r>
          </a:p>
          <a:p>
            <a:pPr marL="4572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1"/>
                </a:solidFill>
                <a:cs typeface="Arial" panose="020B0604020202020204" pitchFamily="34" charset="0"/>
              </a:rPr>
              <a:t>AAS trainings are aligned with Star</a:t>
            </a:r>
            <a:r>
              <a:rPr lang="en-US" sz="2800" baseline="0" dirty="0">
                <a:solidFill>
                  <a:schemeClr val="bg1"/>
                </a:solidFill>
                <a:cs typeface="Arial" panose="020B0604020202020204" pitchFamily="34" charset="0"/>
              </a:rPr>
              <a:t>’s</a:t>
            </a:r>
            <a:r>
              <a:rPr lang="en-US" sz="2800" dirty="0">
                <a:solidFill>
                  <a:schemeClr val="bg1"/>
                </a:solidFill>
                <a:cs typeface="Arial" panose="020B0604020202020204" pitchFamily="34" charset="0"/>
              </a:rPr>
              <a:t> tiered workshops allowing AAS/DSPO trained providers to be eligible for the </a:t>
            </a:r>
            <a:r>
              <a:rPr lang="en-US" sz="2800" dirty="0" err="1">
                <a:solidFill>
                  <a:schemeClr val="bg1"/>
                </a:solidFill>
                <a:cs typeface="Arial" panose="020B0604020202020204" pitchFamily="34" charset="0"/>
              </a:rPr>
              <a:t>SBHP</a:t>
            </a:r>
            <a:r>
              <a:rPr lang="en-US" sz="2800" dirty="0">
                <a:solidFill>
                  <a:schemeClr val="bg1"/>
                </a:solidFill>
                <a:cs typeface="Arial" panose="020B0604020202020204" pitchFamily="34" charset="0"/>
              </a:rPr>
              <a:t> Registry</a:t>
            </a:r>
          </a:p>
          <a:p>
            <a:pPr marL="4572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1"/>
                </a:solidFill>
                <a:cs typeface="Arial" panose="020B0604020202020204" pitchFamily="34" charset="0"/>
              </a:rPr>
              <a:t>AAS tier three</a:t>
            </a:r>
            <a:r>
              <a:rPr lang="en-US" sz="2800" baseline="0" dirty="0">
                <a:solidFill>
                  <a:schemeClr val="bg1"/>
                </a:solidFill>
                <a:cs typeface="Arial" panose="020B0604020202020204" pitchFamily="34" charset="0"/>
              </a:rPr>
              <a:t> trainings held in Salt Lake City, Utah,  San Diego, California,  Lafayette, Indiana, and Atlanta, Georgia</a:t>
            </a:r>
          </a:p>
          <a:p>
            <a:pPr marL="4572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1"/>
                </a:solidFill>
                <a:cs typeface="Arial" panose="020B0604020202020204" pitchFamily="34" charset="0"/>
              </a:rPr>
              <a:t>Allows providers who practice in states with existing registries to be eligible for the </a:t>
            </a:r>
            <a:r>
              <a:rPr lang="en-US" sz="2800" dirty="0" err="1">
                <a:solidFill>
                  <a:schemeClr val="bg1"/>
                </a:solidFill>
                <a:cs typeface="Arial" panose="020B0604020202020204" pitchFamily="34" charset="0"/>
              </a:rPr>
              <a:t>SBHP</a:t>
            </a:r>
            <a:r>
              <a:rPr lang="en-US" sz="2800" dirty="0">
                <a:solidFill>
                  <a:schemeClr val="bg1"/>
                </a:solidFill>
                <a:cs typeface="Arial" panose="020B0604020202020204" pitchFamily="34" charset="0"/>
              </a:rPr>
              <a:t> Registry</a:t>
            </a:r>
          </a:p>
          <a:p>
            <a:pPr marL="4572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1"/>
                </a:solidFill>
                <a:cs typeface="Arial" panose="020B0604020202020204" pitchFamily="34" charset="0"/>
              </a:rPr>
              <a:t>AAS</a:t>
            </a:r>
            <a:r>
              <a:rPr lang="en-US" sz="2800" baseline="0" dirty="0">
                <a:solidFill>
                  <a:schemeClr val="bg1"/>
                </a:solidFill>
                <a:cs typeface="Arial" panose="020B0604020202020204" pitchFamily="34" charset="0"/>
              </a:rPr>
              <a:t> partnered with the </a:t>
            </a:r>
            <a:r>
              <a:rPr lang="en-US" sz="2800" dirty="0">
                <a:solidFill>
                  <a:schemeClr val="bg1"/>
                </a:solidFill>
                <a:cs typeface="Arial" panose="020B0604020202020204" pitchFamily="34" charset="0"/>
              </a:rPr>
              <a:t>Center for Deployment Psychology (</a:t>
            </a:r>
            <a:r>
              <a:rPr lang="en-US" sz="2800" dirty="0" err="1">
                <a:solidFill>
                  <a:schemeClr val="bg1"/>
                </a:solidFill>
                <a:cs typeface="Arial" panose="020B0604020202020204" pitchFamily="34" charset="0"/>
              </a:rPr>
              <a:t>CDP</a:t>
            </a:r>
            <a:r>
              <a:rPr lang="en-US" sz="2800" dirty="0">
                <a:solidFill>
                  <a:schemeClr val="bg1"/>
                </a:solidFill>
                <a:cs typeface="Arial" panose="020B0604020202020204" pitchFamily="34" charset="0"/>
              </a:rPr>
              <a:t>).  </a:t>
            </a:r>
          </a:p>
          <a:p>
            <a:pPr marL="4572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1"/>
                </a:solidFill>
                <a:cs typeface="Arial" panose="020B0604020202020204" pitchFamily="34" charset="0"/>
              </a:rPr>
              <a:t>CDP reviewed curriculum content to confirm alignment with SBHP curriculum </a:t>
            </a:r>
          </a:p>
          <a:p>
            <a:pPr marL="4572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chemeClr val="tx1"/>
              </a:solidFill>
              <a:cs typeface="Arial" panose="020B0604020202020204" pitchFamily="34" charset="0"/>
            </a:endParaRP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cs typeface="Arial" panose="020B0604020202020204" pitchFamily="34" charset="0"/>
            </a:endParaRP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14</a:t>
            </a:fld>
            <a:endParaRPr lang="en-US"/>
          </a:p>
        </p:txBody>
      </p:sp>
    </p:spTree>
    <p:extLst>
      <p:ext uri="{BB962C8B-B14F-4D97-AF65-F5344CB8AC3E}">
        <p14:creationId xmlns:p14="http://schemas.microsoft.com/office/powerpoint/2010/main" val="3155590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 Advertising Dates:  March 7 – April 24, 2016</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DD8EB3D-96C5-4A22-B423-2A6050220A9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22841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Vignettes are :30, :15, :10, and :05 second advertising spots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The identified television markets included: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Los Angeles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Chicago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Philadelphia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Dallas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Minneapolis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Tampa</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DD8EB3D-96C5-4A22-B423-2A6050220A9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712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a:t>
            </a:r>
            <a:r>
              <a:rPr lang="en-US" baseline="0" dirty="0"/>
              <a:t> the 30 second spot developed by CBS and televised in the target markets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DD8EB3D-96C5-4A22-B423-2A6050220A9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46765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DD8EB3D-96C5-4A22-B423-2A6050220A9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9187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thought process associated with this pilot is to increase the “supply” of registered community care providers through outreach and training; increase awareness of the community at-large (particularly Military families and RC Service members of their benefits/ available services; and to ensure pilot integration.  The above logic model provides the logical trail from inputs, to outputs, to outcome.</a:t>
            </a:r>
          </a:p>
          <a:p>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26</a:t>
            </a:fld>
            <a:endParaRPr lang="en-US"/>
          </a:p>
        </p:txBody>
      </p:sp>
    </p:spTree>
    <p:extLst>
      <p:ext uri="{BB962C8B-B14F-4D97-AF65-F5344CB8AC3E}">
        <p14:creationId xmlns:p14="http://schemas.microsoft.com/office/powerpoint/2010/main" val="302470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2</a:t>
            </a:fld>
            <a:endParaRPr lang="en-US"/>
          </a:p>
        </p:txBody>
      </p:sp>
    </p:spTree>
    <p:extLst>
      <p:ext uri="{BB962C8B-B14F-4D97-AF65-F5344CB8AC3E}">
        <p14:creationId xmlns:p14="http://schemas.microsoft.com/office/powerpoint/2010/main" val="375700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3</a:t>
            </a:fld>
            <a:endParaRPr lang="en-US"/>
          </a:p>
        </p:txBody>
      </p:sp>
    </p:spTree>
    <p:extLst>
      <p:ext uri="{BB962C8B-B14F-4D97-AF65-F5344CB8AC3E}">
        <p14:creationId xmlns:p14="http://schemas.microsoft.com/office/powerpoint/2010/main" val="259698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4</a:t>
            </a:fld>
            <a:endParaRPr lang="en-US"/>
          </a:p>
        </p:txBody>
      </p:sp>
    </p:spTree>
    <p:extLst>
      <p:ext uri="{BB962C8B-B14F-4D97-AF65-F5344CB8AC3E}">
        <p14:creationId xmlns:p14="http://schemas.microsoft.com/office/powerpoint/2010/main" val="182038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5</a:t>
            </a:fld>
            <a:endParaRPr lang="en-US"/>
          </a:p>
        </p:txBody>
      </p:sp>
    </p:spTree>
    <p:extLst>
      <p:ext uri="{BB962C8B-B14F-4D97-AF65-F5344CB8AC3E}">
        <p14:creationId xmlns:p14="http://schemas.microsoft.com/office/powerpoint/2010/main" val="53130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7</a:t>
            </a:fld>
            <a:endParaRPr lang="en-US"/>
          </a:p>
        </p:txBody>
      </p:sp>
    </p:spTree>
    <p:extLst>
      <p:ext uri="{BB962C8B-B14F-4D97-AF65-F5344CB8AC3E}">
        <p14:creationId xmlns:p14="http://schemas.microsoft.com/office/powerpoint/2010/main" val="98487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panose="020B0604020202020204" pitchFamily="34" charset="0"/>
              </a:rPr>
              <a:t>Providers can earn continuing education credits</a:t>
            </a:r>
          </a:p>
          <a:p>
            <a:pPr marL="0" marR="0" lvl="8"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cs typeface="Arial" panose="020B0604020202020204" pitchFamily="34" charset="0"/>
            </a:endParaRPr>
          </a:p>
          <a:p>
            <a:pPr marL="0" marR="0" lvl="8"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panose="020B0604020202020204" pitchFamily="34" charset="0"/>
              </a:rPr>
              <a:t>Curriculum content developed by subject matter experts in the field </a:t>
            </a:r>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9</a:t>
            </a:fld>
            <a:endParaRPr lang="en-US"/>
          </a:p>
        </p:txBody>
      </p:sp>
    </p:spTree>
    <p:extLst>
      <p:ext uri="{BB962C8B-B14F-4D97-AF65-F5344CB8AC3E}">
        <p14:creationId xmlns:p14="http://schemas.microsoft.com/office/powerpoint/2010/main" val="10909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Webinars designed specifically</a:t>
            </a:r>
            <a:r>
              <a:rPr lang="en-US" baseline="0" dirty="0"/>
              <a:t> for service members and their families</a:t>
            </a:r>
          </a:p>
          <a:p>
            <a:endParaRPr lang="en-US" baseline="0" dirty="0"/>
          </a:p>
          <a:p>
            <a:r>
              <a:rPr lang="en-US" baseline="0" dirty="0"/>
              <a:t>19 total</a:t>
            </a:r>
          </a:p>
          <a:p>
            <a:endParaRPr lang="en-US" baseline="0" dirty="0"/>
          </a:p>
          <a:p>
            <a:r>
              <a:rPr lang="en-US" baseline="0" dirty="0"/>
              <a:t>TIER ONE</a:t>
            </a:r>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10</a:t>
            </a:fld>
            <a:endParaRPr lang="en-US"/>
          </a:p>
        </p:txBody>
      </p:sp>
    </p:spTree>
    <p:extLst>
      <p:ext uri="{BB962C8B-B14F-4D97-AF65-F5344CB8AC3E}">
        <p14:creationId xmlns:p14="http://schemas.microsoft.com/office/powerpoint/2010/main" val="1320572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8EB3D-96C5-4A22-B423-2A6050220A91}" type="slidenum">
              <a:rPr lang="en-US" smtClean="0"/>
              <a:t>11</a:t>
            </a:fld>
            <a:endParaRPr lang="en-US"/>
          </a:p>
        </p:txBody>
      </p:sp>
    </p:spTree>
    <p:extLst>
      <p:ext uri="{BB962C8B-B14F-4D97-AF65-F5344CB8AC3E}">
        <p14:creationId xmlns:p14="http://schemas.microsoft.com/office/powerpoint/2010/main" val="361749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6/21/2016</a:t>
            </a:r>
          </a:p>
        </p:txBody>
      </p:sp>
      <p:sp>
        <p:nvSpPr>
          <p:cNvPr id="5" name="Footer Placeholder 4"/>
          <p:cNvSpPr>
            <a:spLocks noGrp="1"/>
          </p:cNvSpPr>
          <p:nvPr>
            <p:ph type="ftr" sz="quarter" idx="11"/>
          </p:nvPr>
        </p:nvSpPr>
        <p:spPr/>
        <p:txBody>
          <a:bodyPr/>
          <a:lstStyle/>
          <a:p>
            <a:r>
              <a:rPr lang="en-US"/>
              <a:t>©2016 United States Department of Defense</a:t>
            </a:r>
          </a:p>
        </p:txBody>
      </p:sp>
      <p:sp>
        <p:nvSpPr>
          <p:cNvPr id="6" name="Slide Number Placeholder 5"/>
          <p:cNvSpPr>
            <a:spLocks noGrp="1"/>
          </p:cNvSpPr>
          <p:nvPr>
            <p:ph type="sldNum" sz="quarter" idx="12"/>
          </p:nvPr>
        </p:nvSpPr>
        <p:spPr/>
        <p:txBody>
          <a:bodyPr/>
          <a:lstStyle/>
          <a:p>
            <a:fld id="{47C11C87-3E7B-48B4-BBEB-0F9131CA51EB}" type="slidenum">
              <a:rPr lang="en-US" smtClean="0"/>
              <a:t>‹#›</a:t>
            </a:fld>
            <a:endParaRPr lang="en-US"/>
          </a:p>
        </p:txBody>
      </p:sp>
    </p:spTree>
    <p:extLst>
      <p:ext uri="{BB962C8B-B14F-4D97-AF65-F5344CB8AC3E}">
        <p14:creationId xmlns:p14="http://schemas.microsoft.com/office/powerpoint/2010/main" val="35083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6/21/2016</a:t>
            </a:r>
          </a:p>
        </p:txBody>
      </p:sp>
      <p:sp>
        <p:nvSpPr>
          <p:cNvPr id="5" name="Footer Placeholder 4"/>
          <p:cNvSpPr>
            <a:spLocks noGrp="1"/>
          </p:cNvSpPr>
          <p:nvPr>
            <p:ph type="ftr" sz="quarter" idx="11"/>
          </p:nvPr>
        </p:nvSpPr>
        <p:spPr/>
        <p:txBody>
          <a:bodyPr/>
          <a:lstStyle/>
          <a:p>
            <a:r>
              <a:rPr lang="en-US"/>
              <a:t>©2016 United States Department of Defense</a:t>
            </a:r>
          </a:p>
        </p:txBody>
      </p:sp>
      <p:sp>
        <p:nvSpPr>
          <p:cNvPr id="6" name="Slide Number Placeholder 5"/>
          <p:cNvSpPr>
            <a:spLocks noGrp="1"/>
          </p:cNvSpPr>
          <p:nvPr>
            <p:ph type="sldNum" sz="quarter" idx="12"/>
          </p:nvPr>
        </p:nvSpPr>
        <p:spPr/>
        <p:txBody>
          <a:bodyPr/>
          <a:lstStyle/>
          <a:p>
            <a:fld id="{47C11C87-3E7B-48B4-BBEB-0F9131CA51EB}" type="slidenum">
              <a:rPr lang="en-US" smtClean="0"/>
              <a:t>‹#›</a:t>
            </a:fld>
            <a:endParaRPr lang="en-US"/>
          </a:p>
        </p:txBody>
      </p:sp>
    </p:spTree>
    <p:extLst>
      <p:ext uri="{BB962C8B-B14F-4D97-AF65-F5344CB8AC3E}">
        <p14:creationId xmlns:p14="http://schemas.microsoft.com/office/powerpoint/2010/main" val="224405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6/21/2016</a:t>
            </a:r>
          </a:p>
        </p:txBody>
      </p:sp>
      <p:sp>
        <p:nvSpPr>
          <p:cNvPr id="5" name="Footer Placeholder 4"/>
          <p:cNvSpPr>
            <a:spLocks noGrp="1"/>
          </p:cNvSpPr>
          <p:nvPr>
            <p:ph type="ftr" sz="quarter" idx="11"/>
          </p:nvPr>
        </p:nvSpPr>
        <p:spPr/>
        <p:txBody>
          <a:bodyPr/>
          <a:lstStyle/>
          <a:p>
            <a:r>
              <a:rPr lang="en-US"/>
              <a:t>©2016 United States Department of Defense</a:t>
            </a:r>
          </a:p>
        </p:txBody>
      </p:sp>
      <p:sp>
        <p:nvSpPr>
          <p:cNvPr id="6" name="Slide Number Placeholder 5"/>
          <p:cNvSpPr>
            <a:spLocks noGrp="1"/>
          </p:cNvSpPr>
          <p:nvPr>
            <p:ph type="sldNum" sz="quarter" idx="12"/>
          </p:nvPr>
        </p:nvSpPr>
        <p:spPr/>
        <p:txBody>
          <a:bodyPr/>
          <a:lstStyle/>
          <a:p>
            <a:fld id="{47C11C87-3E7B-48B4-BBEB-0F9131CA51EB}" type="slidenum">
              <a:rPr lang="en-US" smtClean="0"/>
              <a:t>‹#›</a:t>
            </a:fld>
            <a:endParaRPr lang="en-US"/>
          </a:p>
        </p:txBody>
      </p:sp>
    </p:spTree>
    <p:extLst>
      <p:ext uri="{BB962C8B-B14F-4D97-AF65-F5344CB8AC3E}">
        <p14:creationId xmlns:p14="http://schemas.microsoft.com/office/powerpoint/2010/main" val="141076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7B7B93-5777-4E42-8910-54BD07C0D136}" type="datetimeFigureOut">
              <a:rPr lang="en-US" smtClean="0">
                <a:solidFill>
                  <a:prstClr val="black">
                    <a:tint val="75000"/>
                  </a:prstClr>
                </a:solidFill>
              </a:rPr>
              <a:pPr/>
              <a:t>7/17/2017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77CAC-7650-4FC8-87C6-49BEE6A4F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295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B7B93-5777-4E42-8910-54BD07C0D136}" type="datetimeFigureOut">
              <a:rPr lang="en-US" smtClean="0">
                <a:solidFill>
                  <a:prstClr val="black">
                    <a:tint val="75000"/>
                  </a:prstClr>
                </a:solidFill>
              </a:rPr>
              <a:pPr/>
              <a:t>7/17/2017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77CAC-7650-4FC8-87C6-49BEE6A4F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855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B7B93-5777-4E42-8910-54BD07C0D136}" type="datetimeFigureOut">
              <a:rPr lang="en-US" smtClean="0">
                <a:solidFill>
                  <a:prstClr val="black">
                    <a:tint val="75000"/>
                  </a:prstClr>
                </a:solidFill>
              </a:rPr>
              <a:pPr/>
              <a:t>7/17/2017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77CAC-7650-4FC8-87C6-49BEE6A4F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823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7B7B93-5777-4E42-8910-54BD07C0D136}" type="datetimeFigureOut">
              <a:rPr lang="en-US" smtClean="0">
                <a:solidFill>
                  <a:prstClr val="black">
                    <a:tint val="75000"/>
                  </a:prstClr>
                </a:solidFill>
              </a:rPr>
              <a:pPr/>
              <a:t>7/17/2017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77CAC-7650-4FC8-87C6-49BEE6A4F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511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7B7B93-5777-4E42-8910-54BD07C0D136}" type="datetimeFigureOut">
              <a:rPr lang="en-US" smtClean="0">
                <a:solidFill>
                  <a:prstClr val="black">
                    <a:tint val="75000"/>
                  </a:prstClr>
                </a:solidFill>
              </a:rPr>
              <a:pPr/>
              <a:t>7/17/2017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777CAC-7650-4FC8-87C6-49BEE6A4F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655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7B7B93-5777-4E42-8910-54BD07C0D136}" type="datetimeFigureOut">
              <a:rPr lang="en-US" smtClean="0">
                <a:solidFill>
                  <a:prstClr val="black">
                    <a:tint val="75000"/>
                  </a:prstClr>
                </a:solidFill>
              </a:rPr>
              <a:pPr/>
              <a:t>7/17/2017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777CAC-7650-4FC8-87C6-49BEE6A4F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1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lumMod val="7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B7B93-5777-4E42-8910-54BD07C0D136}" type="datetimeFigureOut">
              <a:rPr lang="en-US" smtClean="0">
                <a:solidFill>
                  <a:prstClr val="black">
                    <a:tint val="75000"/>
                  </a:prstClr>
                </a:solidFill>
              </a:rPr>
              <a:pPr/>
              <a:t>7/17/2017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777CAC-7650-4FC8-87C6-49BEE6A4F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485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B7B93-5777-4E42-8910-54BD07C0D136}" type="datetimeFigureOut">
              <a:rPr lang="en-US" smtClean="0">
                <a:solidFill>
                  <a:prstClr val="black">
                    <a:tint val="75000"/>
                  </a:prstClr>
                </a:solidFill>
              </a:rPr>
              <a:pPr/>
              <a:t>7/17/2017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77CAC-7650-4FC8-87C6-49BEE6A4F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61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6/21/2016</a:t>
            </a:r>
          </a:p>
        </p:txBody>
      </p:sp>
      <p:sp>
        <p:nvSpPr>
          <p:cNvPr id="5" name="Footer Placeholder 4"/>
          <p:cNvSpPr>
            <a:spLocks noGrp="1"/>
          </p:cNvSpPr>
          <p:nvPr>
            <p:ph type="ftr" sz="quarter" idx="11"/>
          </p:nvPr>
        </p:nvSpPr>
        <p:spPr/>
        <p:txBody>
          <a:bodyPr/>
          <a:lstStyle/>
          <a:p>
            <a:r>
              <a:rPr lang="en-US"/>
              <a:t>©2016 United States Department of Defense</a:t>
            </a:r>
          </a:p>
        </p:txBody>
      </p:sp>
      <p:sp>
        <p:nvSpPr>
          <p:cNvPr id="6" name="Slide Number Placeholder 5"/>
          <p:cNvSpPr>
            <a:spLocks noGrp="1"/>
          </p:cNvSpPr>
          <p:nvPr>
            <p:ph type="sldNum" sz="quarter" idx="12"/>
          </p:nvPr>
        </p:nvSpPr>
        <p:spPr/>
        <p:txBody>
          <a:bodyPr/>
          <a:lstStyle/>
          <a:p>
            <a:fld id="{47C11C87-3E7B-48B4-BBEB-0F9131CA51EB}" type="slidenum">
              <a:rPr lang="en-US" smtClean="0"/>
              <a:t>‹#›</a:t>
            </a:fld>
            <a:endParaRPr lang="en-US"/>
          </a:p>
        </p:txBody>
      </p:sp>
    </p:spTree>
    <p:extLst>
      <p:ext uri="{BB962C8B-B14F-4D97-AF65-F5344CB8AC3E}">
        <p14:creationId xmlns:p14="http://schemas.microsoft.com/office/powerpoint/2010/main" val="3849771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B7B93-5777-4E42-8910-54BD07C0D136}" type="datetimeFigureOut">
              <a:rPr lang="en-US" smtClean="0">
                <a:solidFill>
                  <a:prstClr val="black">
                    <a:tint val="75000"/>
                  </a:prstClr>
                </a:solidFill>
              </a:rPr>
              <a:pPr/>
              <a:t>7/17/2017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777CAC-7650-4FC8-87C6-49BEE6A4F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346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B7B93-5777-4E42-8910-54BD07C0D136}" type="datetimeFigureOut">
              <a:rPr lang="en-US" smtClean="0">
                <a:solidFill>
                  <a:prstClr val="black">
                    <a:tint val="75000"/>
                  </a:prstClr>
                </a:solidFill>
              </a:rPr>
              <a:pPr/>
              <a:t>7/17/2017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77CAC-7650-4FC8-87C6-49BEE6A4F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787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B7B93-5777-4E42-8910-54BD07C0D136}" type="datetimeFigureOut">
              <a:rPr lang="en-US" smtClean="0">
                <a:solidFill>
                  <a:prstClr val="black">
                    <a:tint val="75000"/>
                  </a:prstClr>
                </a:solidFill>
              </a:rPr>
              <a:pPr/>
              <a:t>7/17/2017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777CAC-7650-4FC8-87C6-49BEE6A4F5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839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6/21/2016</a:t>
            </a:r>
          </a:p>
        </p:txBody>
      </p:sp>
      <p:sp>
        <p:nvSpPr>
          <p:cNvPr id="5" name="Footer Placeholder 4"/>
          <p:cNvSpPr>
            <a:spLocks noGrp="1"/>
          </p:cNvSpPr>
          <p:nvPr>
            <p:ph type="ftr" sz="quarter" idx="11"/>
          </p:nvPr>
        </p:nvSpPr>
        <p:spPr/>
        <p:txBody>
          <a:bodyPr/>
          <a:lstStyle/>
          <a:p>
            <a:r>
              <a:rPr lang="en-US"/>
              <a:t>©2016 United States Department of Defense</a:t>
            </a:r>
          </a:p>
        </p:txBody>
      </p:sp>
      <p:sp>
        <p:nvSpPr>
          <p:cNvPr id="6" name="Slide Number Placeholder 5"/>
          <p:cNvSpPr>
            <a:spLocks noGrp="1"/>
          </p:cNvSpPr>
          <p:nvPr>
            <p:ph type="sldNum" sz="quarter" idx="12"/>
          </p:nvPr>
        </p:nvSpPr>
        <p:spPr/>
        <p:txBody>
          <a:bodyPr/>
          <a:lstStyle/>
          <a:p>
            <a:fld id="{47C11C87-3E7B-48B4-BBEB-0F9131CA51EB}" type="slidenum">
              <a:rPr lang="en-US" smtClean="0"/>
              <a:t>‹#›</a:t>
            </a:fld>
            <a:endParaRPr lang="en-US"/>
          </a:p>
        </p:txBody>
      </p:sp>
    </p:spTree>
    <p:extLst>
      <p:ext uri="{BB962C8B-B14F-4D97-AF65-F5344CB8AC3E}">
        <p14:creationId xmlns:p14="http://schemas.microsoft.com/office/powerpoint/2010/main" val="114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6/21/2016</a:t>
            </a:r>
          </a:p>
        </p:txBody>
      </p:sp>
      <p:sp>
        <p:nvSpPr>
          <p:cNvPr id="6" name="Footer Placeholder 5"/>
          <p:cNvSpPr>
            <a:spLocks noGrp="1"/>
          </p:cNvSpPr>
          <p:nvPr>
            <p:ph type="ftr" sz="quarter" idx="11"/>
          </p:nvPr>
        </p:nvSpPr>
        <p:spPr/>
        <p:txBody>
          <a:bodyPr/>
          <a:lstStyle/>
          <a:p>
            <a:r>
              <a:rPr lang="en-US"/>
              <a:t>©2016 United States Department of Defense</a:t>
            </a:r>
          </a:p>
        </p:txBody>
      </p:sp>
      <p:sp>
        <p:nvSpPr>
          <p:cNvPr id="7" name="Slide Number Placeholder 6"/>
          <p:cNvSpPr>
            <a:spLocks noGrp="1"/>
          </p:cNvSpPr>
          <p:nvPr>
            <p:ph type="sldNum" sz="quarter" idx="12"/>
          </p:nvPr>
        </p:nvSpPr>
        <p:spPr/>
        <p:txBody>
          <a:bodyPr/>
          <a:lstStyle/>
          <a:p>
            <a:fld id="{47C11C87-3E7B-48B4-BBEB-0F9131CA51EB}" type="slidenum">
              <a:rPr lang="en-US" smtClean="0"/>
              <a:t>‹#›</a:t>
            </a:fld>
            <a:endParaRPr lang="en-US"/>
          </a:p>
        </p:txBody>
      </p:sp>
    </p:spTree>
    <p:extLst>
      <p:ext uri="{BB962C8B-B14F-4D97-AF65-F5344CB8AC3E}">
        <p14:creationId xmlns:p14="http://schemas.microsoft.com/office/powerpoint/2010/main" val="91827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6/21/2016</a:t>
            </a:r>
          </a:p>
        </p:txBody>
      </p:sp>
      <p:sp>
        <p:nvSpPr>
          <p:cNvPr id="8" name="Footer Placeholder 7"/>
          <p:cNvSpPr>
            <a:spLocks noGrp="1"/>
          </p:cNvSpPr>
          <p:nvPr>
            <p:ph type="ftr" sz="quarter" idx="11"/>
          </p:nvPr>
        </p:nvSpPr>
        <p:spPr/>
        <p:txBody>
          <a:bodyPr/>
          <a:lstStyle/>
          <a:p>
            <a:r>
              <a:rPr lang="en-US"/>
              <a:t>©2016 United States Department of Defense</a:t>
            </a:r>
          </a:p>
        </p:txBody>
      </p:sp>
      <p:sp>
        <p:nvSpPr>
          <p:cNvPr id="9" name="Slide Number Placeholder 8"/>
          <p:cNvSpPr>
            <a:spLocks noGrp="1"/>
          </p:cNvSpPr>
          <p:nvPr>
            <p:ph type="sldNum" sz="quarter" idx="12"/>
          </p:nvPr>
        </p:nvSpPr>
        <p:spPr/>
        <p:txBody>
          <a:bodyPr/>
          <a:lstStyle/>
          <a:p>
            <a:fld id="{47C11C87-3E7B-48B4-BBEB-0F9131CA51EB}" type="slidenum">
              <a:rPr lang="en-US" smtClean="0"/>
              <a:t>‹#›</a:t>
            </a:fld>
            <a:endParaRPr lang="en-US"/>
          </a:p>
        </p:txBody>
      </p:sp>
    </p:spTree>
    <p:extLst>
      <p:ext uri="{BB962C8B-B14F-4D97-AF65-F5344CB8AC3E}">
        <p14:creationId xmlns:p14="http://schemas.microsoft.com/office/powerpoint/2010/main" val="327685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6/21/2016</a:t>
            </a:r>
          </a:p>
        </p:txBody>
      </p:sp>
      <p:sp>
        <p:nvSpPr>
          <p:cNvPr id="4" name="Footer Placeholder 3"/>
          <p:cNvSpPr>
            <a:spLocks noGrp="1"/>
          </p:cNvSpPr>
          <p:nvPr>
            <p:ph type="ftr" sz="quarter" idx="11"/>
          </p:nvPr>
        </p:nvSpPr>
        <p:spPr/>
        <p:txBody>
          <a:bodyPr/>
          <a:lstStyle/>
          <a:p>
            <a:r>
              <a:rPr lang="en-US"/>
              <a:t>©2016 United States Department of Defense</a:t>
            </a:r>
          </a:p>
        </p:txBody>
      </p:sp>
      <p:sp>
        <p:nvSpPr>
          <p:cNvPr id="5" name="Slide Number Placeholder 4"/>
          <p:cNvSpPr>
            <a:spLocks noGrp="1"/>
          </p:cNvSpPr>
          <p:nvPr>
            <p:ph type="sldNum" sz="quarter" idx="12"/>
          </p:nvPr>
        </p:nvSpPr>
        <p:spPr/>
        <p:txBody>
          <a:bodyPr/>
          <a:lstStyle/>
          <a:p>
            <a:fld id="{47C11C87-3E7B-48B4-BBEB-0F9131CA51EB}" type="slidenum">
              <a:rPr lang="en-US" smtClean="0"/>
              <a:t>‹#›</a:t>
            </a:fld>
            <a:endParaRPr lang="en-US"/>
          </a:p>
        </p:txBody>
      </p:sp>
    </p:spTree>
    <p:extLst>
      <p:ext uri="{BB962C8B-B14F-4D97-AF65-F5344CB8AC3E}">
        <p14:creationId xmlns:p14="http://schemas.microsoft.com/office/powerpoint/2010/main" val="194045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6/21/2016</a:t>
            </a:r>
          </a:p>
        </p:txBody>
      </p:sp>
      <p:sp>
        <p:nvSpPr>
          <p:cNvPr id="3" name="Footer Placeholder 2"/>
          <p:cNvSpPr>
            <a:spLocks noGrp="1"/>
          </p:cNvSpPr>
          <p:nvPr>
            <p:ph type="ftr" sz="quarter" idx="11"/>
          </p:nvPr>
        </p:nvSpPr>
        <p:spPr/>
        <p:txBody>
          <a:bodyPr/>
          <a:lstStyle/>
          <a:p>
            <a:r>
              <a:rPr lang="en-US"/>
              <a:t>©2016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a:t>
            </a:fld>
            <a:endParaRPr lang="en-US"/>
          </a:p>
        </p:txBody>
      </p:sp>
    </p:spTree>
    <p:extLst>
      <p:ext uri="{BB962C8B-B14F-4D97-AF65-F5344CB8AC3E}">
        <p14:creationId xmlns:p14="http://schemas.microsoft.com/office/powerpoint/2010/main" val="179696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6/21/2016</a:t>
            </a:r>
          </a:p>
        </p:txBody>
      </p:sp>
      <p:sp>
        <p:nvSpPr>
          <p:cNvPr id="6" name="Footer Placeholder 5"/>
          <p:cNvSpPr>
            <a:spLocks noGrp="1"/>
          </p:cNvSpPr>
          <p:nvPr>
            <p:ph type="ftr" sz="quarter" idx="11"/>
          </p:nvPr>
        </p:nvSpPr>
        <p:spPr/>
        <p:txBody>
          <a:bodyPr/>
          <a:lstStyle/>
          <a:p>
            <a:r>
              <a:rPr lang="en-US"/>
              <a:t>©2016 United States Department of Defense</a:t>
            </a:r>
          </a:p>
        </p:txBody>
      </p:sp>
      <p:sp>
        <p:nvSpPr>
          <p:cNvPr id="7" name="Slide Number Placeholder 6"/>
          <p:cNvSpPr>
            <a:spLocks noGrp="1"/>
          </p:cNvSpPr>
          <p:nvPr>
            <p:ph type="sldNum" sz="quarter" idx="12"/>
          </p:nvPr>
        </p:nvSpPr>
        <p:spPr/>
        <p:txBody>
          <a:bodyPr/>
          <a:lstStyle/>
          <a:p>
            <a:fld id="{47C11C87-3E7B-48B4-BBEB-0F9131CA51EB}" type="slidenum">
              <a:rPr lang="en-US" smtClean="0"/>
              <a:t>‹#›</a:t>
            </a:fld>
            <a:endParaRPr lang="en-US"/>
          </a:p>
        </p:txBody>
      </p:sp>
    </p:spTree>
    <p:extLst>
      <p:ext uri="{BB962C8B-B14F-4D97-AF65-F5344CB8AC3E}">
        <p14:creationId xmlns:p14="http://schemas.microsoft.com/office/powerpoint/2010/main" val="283221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6/21/2016</a:t>
            </a:r>
          </a:p>
        </p:txBody>
      </p:sp>
      <p:sp>
        <p:nvSpPr>
          <p:cNvPr id="6" name="Footer Placeholder 5"/>
          <p:cNvSpPr>
            <a:spLocks noGrp="1"/>
          </p:cNvSpPr>
          <p:nvPr>
            <p:ph type="ftr" sz="quarter" idx="11"/>
          </p:nvPr>
        </p:nvSpPr>
        <p:spPr/>
        <p:txBody>
          <a:bodyPr/>
          <a:lstStyle/>
          <a:p>
            <a:r>
              <a:rPr lang="en-US"/>
              <a:t>©2016 United States Department of Defense</a:t>
            </a:r>
          </a:p>
        </p:txBody>
      </p:sp>
      <p:sp>
        <p:nvSpPr>
          <p:cNvPr id="7" name="Slide Number Placeholder 6"/>
          <p:cNvSpPr>
            <a:spLocks noGrp="1"/>
          </p:cNvSpPr>
          <p:nvPr>
            <p:ph type="sldNum" sz="quarter" idx="12"/>
          </p:nvPr>
        </p:nvSpPr>
        <p:spPr/>
        <p:txBody>
          <a:bodyPr/>
          <a:lstStyle/>
          <a:p>
            <a:fld id="{47C11C87-3E7B-48B4-BBEB-0F9131CA51EB}" type="slidenum">
              <a:rPr lang="en-US" smtClean="0"/>
              <a:t>‹#›</a:t>
            </a:fld>
            <a:endParaRPr lang="en-US"/>
          </a:p>
        </p:txBody>
      </p:sp>
    </p:spTree>
    <p:extLst>
      <p:ext uri="{BB962C8B-B14F-4D97-AF65-F5344CB8AC3E}">
        <p14:creationId xmlns:p14="http://schemas.microsoft.com/office/powerpoint/2010/main" val="429270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6/21/2016</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©2016 United States Department of Defense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11C87-3E7B-48B4-BBEB-0F9131CA51EB}" type="slidenum">
              <a:rPr lang="en-US" smtClean="0"/>
              <a:t>‹#›</a:t>
            </a:fld>
            <a:endParaRPr lang="en-US"/>
          </a:p>
        </p:txBody>
      </p:sp>
    </p:spTree>
    <p:extLst>
      <p:ext uri="{BB962C8B-B14F-4D97-AF65-F5344CB8AC3E}">
        <p14:creationId xmlns:p14="http://schemas.microsoft.com/office/powerpoint/2010/main" val="114382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67B7B93-5777-4E42-8910-54BD07C0D136}" type="datetimeFigureOut">
              <a:rPr lang="en-US" smtClean="0">
                <a:solidFill>
                  <a:prstClr val="black">
                    <a:tint val="75000"/>
                  </a:prstClr>
                </a:solidFill>
              </a:rPr>
              <a:pPr defTabSz="457200"/>
              <a:t>7/17/2017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777CAC-7650-4FC8-87C6-49BEE6A4F54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83557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609600" y="6356352"/>
            <a:ext cx="2844800" cy="365125"/>
          </a:xfrm>
        </p:spPr>
        <p:txBody>
          <a:bodyPr/>
          <a:lstStyle/>
          <a:p>
            <a:r>
              <a:rPr lang="en-US" dirty="0"/>
              <a:t>4/27/2017</a:t>
            </a:r>
          </a:p>
        </p:txBody>
      </p:sp>
      <p:sp>
        <p:nvSpPr>
          <p:cNvPr id="6" name="Footer Placeholder 2"/>
          <p:cNvSpPr>
            <a:spLocks noGrp="1"/>
          </p:cNvSpPr>
          <p:nvPr>
            <p:ph type="ftr" sz="quarter" idx="11"/>
          </p:nvPr>
        </p:nvSpPr>
        <p:spPr>
          <a:xfrm>
            <a:off x="4165600" y="6356352"/>
            <a:ext cx="3860800" cy="365125"/>
          </a:xfrm>
        </p:spPr>
        <p:txBody>
          <a:bodyPr/>
          <a:lstStyle/>
          <a:p>
            <a:r>
              <a:rPr lang="en-US" dirty="0"/>
              <a:t>©2017 United States Department of Defense</a:t>
            </a:r>
          </a:p>
        </p:txBody>
      </p:sp>
      <p:sp>
        <p:nvSpPr>
          <p:cNvPr id="7" name="Slide Number Placeholder 6"/>
          <p:cNvSpPr>
            <a:spLocks noGrp="1"/>
          </p:cNvSpPr>
          <p:nvPr>
            <p:ph type="sldNum" sz="quarter" idx="12"/>
          </p:nvPr>
        </p:nvSpPr>
        <p:spPr/>
        <p:txBody>
          <a:bodyPr/>
          <a:lstStyle/>
          <a:p>
            <a:fld id="{47C11C87-3E7B-48B4-BBEB-0F9131CA51EB}" type="slidenum">
              <a:rPr lang="en-US" smtClean="0"/>
              <a:t>1</a:t>
            </a:fld>
            <a:endParaRPr lang="en-US" dirty="0"/>
          </a:p>
        </p:txBody>
      </p:sp>
      <p:sp>
        <p:nvSpPr>
          <p:cNvPr id="2" name="TextBox 1"/>
          <p:cNvSpPr txBox="1"/>
          <p:nvPr/>
        </p:nvSpPr>
        <p:spPr>
          <a:xfrm>
            <a:off x="1114097" y="2096088"/>
            <a:ext cx="9459310" cy="2800767"/>
          </a:xfrm>
          <a:prstGeom prst="rect">
            <a:avLst/>
          </a:prstGeom>
          <a:noFill/>
        </p:spPr>
        <p:txBody>
          <a:bodyPr wrap="square" rtlCol="0">
            <a:spAutoFit/>
          </a:bodyPr>
          <a:lstStyle/>
          <a:p>
            <a:pPr algn="ctr"/>
            <a:r>
              <a:rPr lang="en-US" sz="4600" dirty="0">
                <a:solidFill>
                  <a:schemeClr val="bg1"/>
                </a:solidFill>
                <a:cs typeface="Arial" panose="020B0604020202020204" pitchFamily="34" charset="0"/>
              </a:rPr>
              <a:t>Community Partners in Suicide Prevention Outreach and Education</a:t>
            </a:r>
          </a:p>
          <a:p>
            <a:pPr algn="ctr"/>
            <a:endParaRPr lang="en-US" sz="2000" dirty="0">
              <a:solidFill>
                <a:schemeClr val="bg1"/>
              </a:solidFill>
              <a:cs typeface="Arial" panose="020B0604020202020204" pitchFamily="34" charset="0"/>
            </a:endParaRPr>
          </a:p>
          <a:p>
            <a:pPr algn="ctr"/>
            <a:r>
              <a:rPr lang="en-US" sz="4600" dirty="0">
                <a:solidFill>
                  <a:schemeClr val="bg1"/>
                </a:solidFill>
                <a:cs typeface="Arial" panose="020B0604020202020204" pitchFamily="34" charset="0"/>
              </a:rPr>
              <a:t>August 3, 2017</a:t>
            </a:r>
          </a:p>
          <a:p>
            <a:pPr algn="ctr"/>
            <a:endParaRPr lang="en-US" dirty="0">
              <a:solidFill>
                <a:schemeClr val="bg1"/>
              </a:solidFill>
              <a:cs typeface="Arial" panose="020B0604020202020204" pitchFamily="34"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883706" y="361417"/>
            <a:ext cx="10467507" cy="1635548"/>
          </a:xfrm>
          <a:prstGeom prst="rect">
            <a:avLst/>
          </a:prstGeom>
          <a:noFill/>
          <a:ln>
            <a:noFill/>
          </a:ln>
        </p:spPr>
      </p:pic>
      <p:pic>
        <p:nvPicPr>
          <p:cNvPr id="10" name="Picture 3" descr="C:\Users\sbbuchanan\Desktop\CBS Community Partnerships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7367" y="5221176"/>
            <a:ext cx="2157549" cy="7399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120" y="5422724"/>
            <a:ext cx="1598099" cy="329608"/>
          </a:xfrm>
          <a:prstGeom prst="rect">
            <a:avLst/>
          </a:prstGeom>
        </p:spPr>
      </p:pic>
    </p:spTree>
    <p:extLst>
      <p:ext uri="{BB962C8B-B14F-4D97-AF65-F5344CB8AC3E}">
        <p14:creationId xmlns:p14="http://schemas.microsoft.com/office/powerpoint/2010/main" val="173327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10</a:t>
            </a:fld>
            <a:endParaRPr lang="en-US"/>
          </a:p>
        </p:txBody>
      </p:sp>
      <p:sp>
        <p:nvSpPr>
          <p:cNvPr id="8" name="TextBox 7"/>
          <p:cNvSpPr txBox="1"/>
          <p:nvPr/>
        </p:nvSpPr>
        <p:spPr>
          <a:xfrm>
            <a:off x="-923603" y="-405527"/>
            <a:ext cx="13658850" cy="7201972"/>
          </a:xfrm>
          <a:prstGeom prst="rect">
            <a:avLst/>
          </a:prstGeom>
          <a:noFill/>
        </p:spPr>
        <p:txBody>
          <a:bodyPr wrap="square" rtlCol="0">
            <a:spAutoFit/>
          </a:bodyPr>
          <a:lstStyle/>
          <a:p>
            <a:pPr marL="2743200" lvl="8" indent="-457200">
              <a:buFont typeface="Courier New" panose="02070309020205020404" pitchFamily="49" charset="0"/>
              <a:buChar char="o"/>
            </a:pPr>
            <a:endParaRPr lang="en-US" sz="2800" dirty="0">
              <a:solidFill>
                <a:schemeClr val="bg1"/>
              </a:solidFill>
              <a:cs typeface="Arial" panose="020B0604020202020204" pitchFamily="34" charset="0"/>
            </a:endParaRPr>
          </a:p>
          <a:p>
            <a:pPr marL="2743200" lvl="8" indent="-457200">
              <a:buFont typeface="Courier New" panose="02070309020205020404" pitchFamily="49" charset="0"/>
              <a:buChar char="o"/>
            </a:pPr>
            <a:endParaRPr lang="en-US" sz="2800" dirty="0">
              <a:solidFill>
                <a:schemeClr val="bg1"/>
              </a:solidFill>
              <a:cs typeface="Arial" panose="020B0604020202020204" pitchFamily="34" charset="0"/>
            </a:endParaRPr>
          </a:p>
          <a:p>
            <a:pPr marL="2286000" lvl="8"/>
            <a:endParaRPr lang="en-US" sz="2800" dirty="0">
              <a:solidFill>
                <a:schemeClr val="bg1"/>
              </a:solidFill>
              <a:cs typeface="Arial" panose="020B0604020202020204" pitchFamily="34" charset="0"/>
            </a:endParaRPr>
          </a:p>
          <a:p>
            <a:pPr marL="2286000" lvl="8"/>
            <a:endParaRPr lang="en-US" sz="1400" u="sng" dirty="0">
              <a:solidFill>
                <a:schemeClr val="bg1"/>
              </a:solidFill>
              <a:cs typeface="Arial" panose="020B0604020202020204" pitchFamily="34" charset="0"/>
            </a:endParaRPr>
          </a:p>
          <a:p>
            <a:pPr marL="2286000" lvl="8"/>
            <a:r>
              <a:rPr lang="en-US" sz="2800" u="sng" dirty="0">
                <a:solidFill>
                  <a:schemeClr val="bg1"/>
                </a:solidFill>
                <a:cs typeface="Arial" panose="020B0604020202020204" pitchFamily="34" charset="0"/>
              </a:rPr>
              <a:t>Tier I Topics for Military Members and Family Members</a:t>
            </a:r>
            <a:r>
              <a:rPr lang="en-US" sz="2800" dirty="0">
                <a:solidFill>
                  <a:schemeClr val="bg1"/>
                </a:solidFill>
                <a:cs typeface="Arial" panose="020B0604020202020204" pitchFamily="34" charset="0"/>
              </a:rPr>
              <a:t>:</a:t>
            </a:r>
          </a:p>
          <a:p>
            <a:pPr marL="3200400" lvl="6" indent="-457200">
              <a:buFont typeface="Arial" panose="020B0604020202020204" pitchFamily="34" charset="0"/>
              <a:buChar char="•"/>
            </a:pPr>
            <a:r>
              <a:rPr lang="en-US" sz="2800" dirty="0">
                <a:solidFill>
                  <a:schemeClr val="bg1"/>
                </a:solidFill>
                <a:cs typeface="Arial" panose="020B0604020202020204" pitchFamily="34" charset="0"/>
              </a:rPr>
              <a:t>Healthy and Unhealthy Sleep 				</a:t>
            </a:r>
          </a:p>
          <a:p>
            <a:pPr marL="3200400" lvl="6" indent="-457200">
              <a:buFont typeface="Arial" panose="020B0604020202020204" pitchFamily="34" charset="0"/>
              <a:buChar char="•"/>
            </a:pPr>
            <a:r>
              <a:rPr lang="en-US" sz="2800" dirty="0">
                <a:solidFill>
                  <a:schemeClr val="bg1"/>
                </a:solidFill>
                <a:cs typeface="Arial" panose="020B0604020202020204" pitchFamily="34" charset="0"/>
              </a:rPr>
              <a:t>The Case for Self-Care 					                </a:t>
            </a:r>
          </a:p>
          <a:p>
            <a:pPr marL="3200400" lvl="6" indent="-457200">
              <a:buFont typeface="Arial" panose="020B0604020202020204" pitchFamily="34" charset="0"/>
              <a:buChar char="•"/>
            </a:pPr>
            <a:r>
              <a:rPr lang="en-US" sz="2800" dirty="0">
                <a:solidFill>
                  <a:schemeClr val="bg1"/>
                </a:solidFill>
                <a:cs typeface="Arial" panose="020B0604020202020204" pitchFamily="34" charset="0"/>
              </a:rPr>
              <a:t>When Might I Benefit from Something More? 		                </a:t>
            </a:r>
          </a:p>
          <a:p>
            <a:pPr marL="3200400" lvl="6" indent="-457200">
              <a:buFont typeface="Arial" panose="020B0604020202020204" pitchFamily="34" charset="0"/>
              <a:buChar char="•"/>
            </a:pPr>
            <a:r>
              <a:rPr lang="en-US" sz="2800" dirty="0">
                <a:solidFill>
                  <a:schemeClr val="bg1"/>
                </a:solidFill>
                <a:cs typeface="Arial" panose="020B0604020202020204" pitchFamily="34" charset="0"/>
              </a:rPr>
              <a:t>Am I Feeling Ambivalent About Change? 			                </a:t>
            </a:r>
          </a:p>
          <a:p>
            <a:pPr marL="3200400" lvl="6" indent="-457200">
              <a:buFont typeface="Arial" panose="020B0604020202020204" pitchFamily="34" charset="0"/>
              <a:buChar char="•"/>
            </a:pPr>
            <a:r>
              <a:rPr lang="en-US" sz="2800" dirty="0">
                <a:solidFill>
                  <a:schemeClr val="bg1"/>
                </a:solidFill>
                <a:cs typeface="Arial" panose="020B0604020202020204" pitchFamily="34" charset="0"/>
              </a:rPr>
              <a:t>Do My Family and Friends Believe I Need Help, While I Do Not?  </a:t>
            </a:r>
          </a:p>
          <a:p>
            <a:pPr marL="3200400" lvl="6" indent="-457200">
              <a:buFont typeface="Arial" panose="020B0604020202020204" pitchFamily="34" charset="0"/>
              <a:buChar char="•"/>
            </a:pPr>
            <a:r>
              <a:rPr lang="en-US" sz="2800" dirty="0">
                <a:solidFill>
                  <a:schemeClr val="bg1"/>
                </a:solidFill>
                <a:cs typeface="Arial" panose="020B0604020202020204" pitchFamily="34" charset="0"/>
              </a:rPr>
              <a:t>Problem-Solving Training: Keeping Problems in Perspective 	</a:t>
            </a:r>
          </a:p>
          <a:p>
            <a:pPr marL="3200400" lvl="6" indent="-457200">
              <a:buFont typeface="Arial" panose="020B0604020202020204" pitchFamily="34" charset="0"/>
              <a:buChar char="•"/>
            </a:pPr>
            <a:r>
              <a:rPr lang="en-US" sz="2800" dirty="0">
                <a:solidFill>
                  <a:schemeClr val="bg1"/>
                </a:solidFill>
                <a:cs typeface="Arial" panose="020B0604020202020204" pitchFamily="34" charset="0"/>
              </a:rPr>
              <a:t>Stress Inoculation Training 	</a:t>
            </a:r>
          </a:p>
          <a:p>
            <a:pPr marL="3200400" lvl="6" indent="-457200">
              <a:buFont typeface="Arial" panose="020B0604020202020204" pitchFamily="34" charset="0"/>
              <a:buChar char="•"/>
            </a:pPr>
            <a:r>
              <a:rPr lang="en-US" sz="2800" dirty="0">
                <a:solidFill>
                  <a:schemeClr val="bg1"/>
                </a:solidFill>
                <a:cs typeface="Arial" panose="020B0604020202020204" pitchFamily="34" charset="0"/>
              </a:rPr>
              <a:t>Posttraumatic Stress Disorder: Signs and Symptoms</a:t>
            </a:r>
          </a:p>
          <a:p>
            <a:pPr marL="3200400" lvl="6" indent="-457200">
              <a:buFont typeface="Arial" panose="020B0604020202020204" pitchFamily="34" charset="0"/>
              <a:buChar char="•"/>
            </a:pPr>
            <a:r>
              <a:rPr lang="en-US" sz="2800" dirty="0" err="1">
                <a:solidFill>
                  <a:schemeClr val="bg1"/>
                </a:solidFill>
                <a:cs typeface="Arial" panose="020B0604020202020204" pitchFamily="34" charset="0"/>
              </a:rPr>
              <a:t>Postvention</a:t>
            </a:r>
            <a:r>
              <a:rPr lang="en-US" sz="2800" dirty="0">
                <a:solidFill>
                  <a:schemeClr val="bg1"/>
                </a:solidFill>
                <a:cs typeface="Arial" panose="020B0604020202020204" pitchFamily="34" charset="0"/>
              </a:rPr>
              <a:t>/Chaplains</a:t>
            </a:r>
          </a:p>
          <a:p>
            <a:pPr lvl="6"/>
            <a:endParaRPr lang="en-US" sz="2800" dirty="0">
              <a:solidFill>
                <a:schemeClr val="bg1"/>
              </a:solidFill>
              <a:cs typeface="Arial" panose="020B0604020202020204" pitchFamily="34" charset="0"/>
            </a:endParaRPr>
          </a:p>
          <a:p>
            <a:pPr lvl="6"/>
            <a:endParaRPr lang="en-US" sz="2800" dirty="0">
              <a:solidFill>
                <a:schemeClr val="bg1"/>
              </a:solidFill>
              <a:cs typeface="Arial" panose="020B0604020202020204" pitchFamily="34" charset="0"/>
            </a:endParaRPr>
          </a:p>
          <a:p>
            <a:pPr lvl="6"/>
            <a:r>
              <a:rPr lang="en-US" sz="2800" dirty="0">
                <a:solidFill>
                  <a:schemeClr val="bg1"/>
                </a:solidFill>
                <a:cs typeface="Arial" panose="020B0604020202020204" pitchFamily="34" charset="0"/>
              </a:rPr>
              <a:t>			</a:t>
            </a:r>
          </a:p>
        </p:txBody>
      </p:sp>
      <p:cxnSp>
        <p:nvCxnSpPr>
          <p:cNvPr id="7" name="Straight Connector 6"/>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Action</a:t>
            </a:r>
          </a:p>
        </p:txBody>
      </p:sp>
    </p:spTree>
    <p:extLst>
      <p:ext uri="{BB962C8B-B14F-4D97-AF65-F5344CB8AC3E}">
        <p14:creationId xmlns:p14="http://schemas.microsoft.com/office/powerpoint/2010/main" val="23476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11</a:t>
            </a:fld>
            <a:endParaRPr lang="en-US"/>
          </a:p>
        </p:txBody>
      </p:sp>
      <p:sp>
        <p:nvSpPr>
          <p:cNvPr id="8" name="TextBox 7"/>
          <p:cNvSpPr txBox="1"/>
          <p:nvPr/>
        </p:nvSpPr>
        <p:spPr>
          <a:xfrm>
            <a:off x="-932027" y="-286775"/>
            <a:ext cx="13658850" cy="5693866"/>
          </a:xfrm>
          <a:prstGeom prst="rect">
            <a:avLst/>
          </a:prstGeom>
          <a:noFill/>
        </p:spPr>
        <p:txBody>
          <a:bodyPr wrap="square" rtlCol="0">
            <a:spAutoFit/>
          </a:bodyPr>
          <a:lstStyle/>
          <a:p>
            <a:pPr marL="2743200" lvl="8" indent="-457200">
              <a:buFont typeface="Courier New" panose="02070309020205020404" pitchFamily="49" charset="0"/>
              <a:buChar char="o"/>
            </a:pPr>
            <a:endParaRPr lang="en-US" sz="2800" dirty="0">
              <a:solidFill>
                <a:schemeClr val="bg1"/>
              </a:solidFill>
              <a:cs typeface="Arial" panose="020B0604020202020204" pitchFamily="34" charset="0"/>
            </a:endParaRPr>
          </a:p>
          <a:p>
            <a:pPr marL="2743200" lvl="8" indent="-457200">
              <a:buFont typeface="Courier New" panose="02070309020205020404" pitchFamily="49" charset="0"/>
              <a:buChar char="o"/>
            </a:pPr>
            <a:endParaRPr lang="en-US" sz="2800" dirty="0">
              <a:solidFill>
                <a:schemeClr val="bg1"/>
              </a:solidFill>
              <a:cs typeface="Arial" panose="020B0604020202020204" pitchFamily="34" charset="0"/>
            </a:endParaRPr>
          </a:p>
          <a:p>
            <a:pPr marL="2286000" lvl="8"/>
            <a:endParaRPr lang="en-US" sz="2800" dirty="0">
              <a:solidFill>
                <a:schemeClr val="bg1"/>
              </a:solidFill>
              <a:cs typeface="Arial" panose="020B0604020202020204" pitchFamily="34" charset="0"/>
            </a:endParaRPr>
          </a:p>
          <a:p>
            <a:pPr marL="2743200" lvl="5" indent="-457200">
              <a:buFont typeface="Arial" panose="020B0604020202020204" pitchFamily="34" charset="0"/>
              <a:buChar char="•"/>
            </a:pPr>
            <a:r>
              <a:rPr lang="en-US" sz="2800" dirty="0">
                <a:solidFill>
                  <a:schemeClr val="bg1"/>
                </a:solidFill>
                <a:cs typeface="Arial" panose="020B0604020202020204" pitchFamily="34" charset="0"/>
              </a:rPr>
              <a:t>Mental Games</a:t>
            </a:r>
          </a:p>
          <a:p>
            <a:pPr marL="2743200" lvl="5" indent="-457200">
              <a:buFont typeface="Arial" panose="020B0604020202020204" pitchFamily="34" charset="0"/>
              <a:buChar char="•"/>
            </a:pPr>
            <a:r>
              <a:rPr lang="en-US" sz="2800" dirty="0">
                <a:solidFill>
                  <a:schemeClr val="bg1"/>
                </a:solidFill>
                <a:cs typeface="Arial" panose="020B0604020202020204" pitchFamily="34" charset="0"/>
              </a:rPr>
              <a:t>Keeping Emotions in Check</a:t>
            </a:r>
          </a:p>
          <a:p>
            <a:pPr marL="2743200" lvl="5" indent="-457200">
              <a:buFont typeface="Arial" panose="020B0604020202020204" pitchFamily="34" charset="0"/>
              <a:buChar char="•"/>
            </a:pPr>
            <a:r>
              <a:rPr lang="en-US" sz="2800" dirty="0">
                <a:solidFill>
                  <a:schemeClr val="bg1"/>
                </a:solidFill>
                <a:cs typeface="Arial" panose="020B0604020202020204" pitchFamily="34" charset="0"/>
              </a:rPr>
              <a:t>How to Build and Utilize My Unit </a:t>
            </a:r>
          </a:p>
          <a:p>
            <a:pPr marL="2743200" lvl="5" indent="-457200">
              <a:buFont typeface="Arial" panose="020B0604020202020204" pitchFamily="34" charset="0"/>
              <a:buChar char="•"/>
            </a:pPr>
            <a:r>
              <a:rPr lang="en-US" sz="2800" dirty="0">
                <a:solidFill>
                  <a:schemeClr val="bg1"/>
                </a:solidFill>
                <a:cs typeface="Arial" panose="020B0604020202020204" pitchFamily="34" charset="0"/>
              </a:rPr>
              <a:t>My Family is New to the Military:  What Can I Expect?</a:t>
            </a:r>
          </a:p>
          <a:p>
            <a:pPr marL="2743200" lvl="5" indent="-457200">
              <a:buFont typeface="Arial" panose="020B0604020202020204" pitchFamily="34" charset="0"/>
              <a:buChar char="•"/>
            </a:pPr>
            <a:r>
              <a:rPr lang="en-US" sz="2800" dirty="0">
                <a:solidFill>
                  <a:schemeClr val="bg1"/>
                </a:solidFill>
                <a:cs typeface="Arial" panose="020B0604020202020204" pitchFamily="34" charset="0"/>
              </a:rPr>
              <a:t>My Family is About to PCS: Tips and Tools</a:t>
            </a:r>
          </a:p>
          <a:p>
            <a:pPr marL="2743200" lvl="5" indent="-457200">
              <a:buFont typeface="Arial" panose="020B0604020202020204" pitchFamily="34" charset="0"/>
              <a:buChar char="•"/>
            </a:pPr>
            <a:r>
              <a:rPr lang="en-US" sz="2800" dirty="0">
                <a:solidFill>
                  <a:schemeClr val="bg1"/>
                </a:solidFill>
                <a:cs typeface="Arial" panose="020B0604020202020204" pitchFamily="34" charset="0"/>
              </a:rPr>
              <a:t>Common Challenges Associated with Military Life/Military Transitions</a:t>
            </a:r>
          </a:p>
          <a:p>
            <a:pPr marL="2743200" lvl="5" indent="-457200">
              <a:buFont typeface="Arial" panose="020B0604020202020204" pitchFamily="34" charset="0"/>
              <a:buChar char="•"/>
            </a:pPr>
            <a:r>
              <a:rPr lang="en-US" sz="2800" dirty="0">
                <a:solidFill>
                  <a:schemeClr val="bg1"/>
                </a:solidFill>
                <a:cs typeface="Arial" panose="020B0604020202020204" pitchFamily="34" charset="0"/>
              </a:rPr>
              <a:t>How Can I Help/Get Help for My Family Member?</a:t>
            </a:r>
          </a:p>
          <a:p>
            <a:pPr marL="2743200" lvl="5" indent="-457200">
              <a:buFont typeface="Arial" panose="020B0604020202020204" pitchFamily="34" charset="0"/>
              <a:buChar char="•"/>
            </a:pPr>
            <a:r>
              <a:rPr lang="en-US" sz="2800" dirty="0">
                <a:solidFill>
                  <a:schemeClr val="bg1"/>
                </a:solidFill>
                <a:cs typeface="Arial" panose="020B0604020202020204" pitchFamily="34" charset="0"/>
              </a:rPr>
              <a:t>Suicide Risk: Warning Signs</a:t>
            </a:r>
          </a:p>
          <a:p>
            <a:pPr marL="2743200" lvl="5" indent="-457200">
              <a:buFont typeface="Arial" panose="020B0604020202020204" pitchFamily="34" charset="0"/>
              <a:buChar char="•"/>
            </a:pPr>
            <a:r>
              <a:rPr lang="en-US" sz="2800" dirty="0">
                <a:solidFill>
                  <a:schemeClr val="bg1"/>
                </a:solidFill>
                <a:cs typeface="Arial" panose="020B0604020202020204" pitchFamily="34" charset="0"/>
              </a:rPr>
              <a:t>Substance Abuse – Signs Your Loved One May be Struggling </a:t>
            </a:r>
          </a:p>
          <a:p>
            <a:pPr marL="2743200" lvl="5" indent="-457200">
              <a:buFont typeface="Arial" panose="020B0604020202020204" pitchFamily="34" charset="0"/>
              <a:buChar char="•"/>
            </a:pPr>
            <a:r>
              <a:rPr lang="en-US" sz="2800" dirty="0">
                <a:solidFill>
                  <a:schemeClr val="bg1"/>
                </a:solidFill>
                <a:cs typeface="Arial" panose="020B0604020202020204" pitchFamily="34" charset="0"/>
              </a:rPr>
              <a:t>Traumatic Brain Injury: Signs and Symptoms </a:t>
            </a:r>
          </a:p>
        </p:txBody>
      </p:sp>
      <p:cxnSp>
        <p:nvCxnSpPr>
          <p:cNvPr id="7" name="Straight Connector 6"/>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Action</a:t>
            </a:r>
          </a:p>
        </p:txBody>
      </p:sp>
    </p:spTree>
    <p:extLst>
      <p:ext uri="{BB962C8B-B14F-4D97-AF65-F5344CB8AC3E}">
        <p14:creationId xmlns:p14="http://schemas.microsoft.com/office/powerpoint/2010/main" val="176204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C11C87-3E7B-48B4-BBEB-0F9131CA51EB}" type="slidenum">
              <a:rPr lang="en-US" smtClean="0"/>
              <a:t>12</a:t>
            </a:fld>
            <a:endParaRPr lang="en-US"/>
          </a:p>
        </p:txBody>
      </p:sp>
      <p:sp>
        <p:nvSpPr>
          <p:cNvPr id="8" name="TextBox 7"/>
          <p:cNvSpPr txBox="1"/>
          <p:nvPr/>
        </p:nvSpPr>
        <p:spPr>
          <a:xfrm>
            <a:off x="-1113559" y="873720"/>
            <a:ext cx="12913673" cy="4985980"/>
          </a:xfrm>
          <a:prstGeom prst="rect">
            <a:avLst/>
          </a:prstGeom>
          <a:noFill/>
        </p:spPr>
        <p:txBody>
          <a:bodyPr wrap="square" rtlCol="0">
            <a:spAutoFit/>
          </a:bodyPr>
          <a:lstStyle/>
          <a:p>
            <a:pPr marL="2286000" lvl="8"/>
            <a:endParaRPr lang="en-US" sz="1000" dirty="0">
              <a:solidFill>
                <a:schemeClr val="bg1"/>
              </a:solidFill>
              <a:cs typeface="Arial" panose="020B0604020202020204" pitchFamily="34" charset="0"/>
            </a:endParaRPr>
          </a:p>
          <a:p>
            <a:pPr marL="2286000" lvl="8"/>
            <a:r>
              <a:rPr lang="en-US" sz="2800" dirty="0">
                <a:solidFill>
                  <a:schemeClr val="bg1"/>
                </a:solidFill>
                <a:cs typeface="Arial" panose="020B0604020202020204" pitchFamily="34" charset="0"/>
              </a:rPr>
              <a:t>	</a:t>
            </a:r>
            <a:r>
              <a:rPr lang="en-US" sz="2800" u="sng" dirty="0">
                <a:solidFill>
                  <a:schemeClr val="bg1"/>
                </a:solidFill>
                <a:cs typeface="Arial" panose="020B0604020202020204" pitchFamily="34" charset="0"/>
              </a:rPr>
              <a:t>Tier II Topics for Mental Health Providers</a:t>
            </a:r>
            <a:r>
              <a:rPr lang="en-US" sz="2800" dirty="0">
                <a:solidFill>
                  <a:schemeClr val="bg1"/>
                </a:solidFill>
                <a:cs typeface="Arial" panose="020B0604020202020204" pitchFamily="34" charset="0"/>
              </a:rPr>
              <a:t>:  </a:t>
            </a:r>
          </a:p>
          <a:p>
            <a:pPr marL="3486150" lvl="7" indent="-285750">
              <a:buFont typeface="Arial" panose="020B0604020202020204" pitchFamily="34" charset="0"/>
              <a:buChar char="•"/>
            </a:pPr>
            <a:r>
              <a:rPr lang="en-US" sz="2800" dirty="0">
                <a:solidFill>
                  <a:schemeClr val="bg1"/>
                </a:solidFill>
                <a:cs typeface="Arial" panose="020B0604020202020204" pitchFamily="34" charset="0"/>
              </a:rPr>
              <a:t>Sleep Problems</a:t>
            </a:r>
          </a:p>
          <a:p>
            <a:pPr marL="3486150" lvl="7" indent="-285750">
              <a:buFont typeface="Arial" panose="020B0604020202020204" pitchFamily="34" charset="0"/>
              <a:buChar char="•"/>
            </a:pPr>
            <a:r>
              <a:rPr lang="en-US" sz="2800" dirty="0">
                <a:solidFill>
                  <a:schemeClr val="bg1"/>
                </a:solidFill>
                <a:cs typeface="Arial" panose="020B0604020202020204" pitchFamily="34" charset="0"/>
              </a:rPr>
              <a:t>Military Culture, Language and Customs 101  </a:t>
            </a:r>
          </a:p>
          <a:p>
            <a:pPr marL="3486150" lvl="7" indent="-285750">
              <a:buFont typeface="Arial" panose="020B0604020202020204" pitchFamily="34" charset="0"/>
              <a:buChar char="•"/>
            </a:pPr>
            <a:r>
              <a:rPr lang="en-US" sz="2800" dirty="0">
                <a:solidFill>
                  <a:schemeClr val="bg1"/>
                </a:solidFill>
                <a:cs typeface="Arial" panose="020B0604020202020204" pitchFamily="34" charset="0"/>
              </a:rPr>
              <a:t>Impact of Military Transitions and Change on Service Members </a:t>
            </a:r>
          </a:p>
          <a:p>
            <a:pPr marL="3486150" lvl="7" indent="-285750">
              <a:buFont typeface="Arial" panose="020B0604020202020204" pitchFamily="34" charset="0"/>
              <a:buChar char="•"/>
            </a:pPr>
            <a:r>
              <a:rPr lang="en-US" sz="2800" dirty="0">
                <a:solidFill>
                  <a:schemeClr val="bg1"/>
                </a:solidFill>
                <a:cs typeface="Arial" panose="020B0604020202020204" pitchFamily="34" charset="0"/>
              </a:rPr>
              <a:t>Impact of Military Life on Families</a:t>
            </a:r>
          </a:p>
          <a:p>
            <a:pPr marL="3486150" lvl="7" indent="-285750">
              <a:buFont typeface="Arial" panose="020B0604020202020204" pitchFamily="34" charset="0"/>
              <a:buChar char="•"/>
            </a:pPr>
            <a:r>
              <a:rPr lang="en-US" sz="2800" dirty="0">
                <a:solidFill>
                  <a:schemeClr val="bg1"/>
                </a:solidFill>
                <a:cs typeface="Arial" panose="020B0604020202020204" pitchFamily="34" charset="0"/>
              </a:rPr>
              <a:t>Posttraumatic Stress Disorder</a:t>
            </a:r>
          </a:p>
          <a:p>
            <a:pPr marL="3486150" lvl="7" indent="-285750">
              <a:buFont typeface="Arial" panose="020B0604020202020204" pitchFamily="34" charset="0"/>
              <a:buChar char="•"/>
            </a:pPr>
            <a:r>
              <a:rPr lang="en-US" sz="2800" dirty="0">
                <a:solidFill>
                  <a:schemeClr val="bg1"/>
                </a:solidFill>
                <a:cs typeface="Arial" panose="020B0604020202020204" pitchFamily="34" charset="0"/>
              </a:rPr>
              <a:t>Military Sexual Trauma </a:t>
            </a:r>
          </a:p>
          <a:p>
            <a:pPr marL="3486150" lvl="7" indent="-285750">
              <a:buFont typeface="Arial" panose="020B0604020202020204" pitchFamily="34" charset="0"/>
              <a:buChar char="•"/>
            </a:pPr>
            <a:r>
              <a:rPr lang="en-US" sz="2800" dirty="0">
                <a:solidFill>
                  <a:schemeClr val="bg1"/>
                </a:solidFill>
                <a:cs typeface="Arial" panose="020B0604020202020204" pitchFamily="34" charset="0"/>
              </a:rPr>
              <a:t>Suicide </a:t>
            </a:r>
          </a:p>
          <a:p>
            <a:pPr marL="3486150" lvl="7" indent="-285750">
              <a:buFont typeface="Arial" panose="020B0604020202020204" pitchFamily="34" charset="0"/>
              <a:buChar char="•"/>
            </a:pPr>
            <a:r>
              <a:rPr lang="en-US" sz="2800" dirty="0">
                <a:solidFill>
                  <a:schemeClr val="bg1"/>
                </a:solidFill>
                <a:cs typeface="Arial" panose="020B0604020202020204" pitchFamily="34" charset="0"/>
              </a:rPr>
              <a:t>Substance Abuse and Motivational Interviewing </a:t>
            </a:r>
          </a:p>
          <a:p>
            <a:pPr marL="3486150" lvl="7" indent="-285750">
              <a:buFont typeface="Arial" panose="020B0604020202020204" pitchFamily="34" charset="0"/>
              <a:buChar char="•"/>
            </a:pPr>
            <a:r>
              <a:rPr lang="en-US" sz="2800" dirty="0">
                <a:solidFill>
                  <a:schemeClr val="bg1"/>
                </a:solidFill>
                <a:cs typeface="Arial" panose="020B0604020202020204" pitchFamily="34" charset="0"/>
              </a:rPr>
              <a:t>Traumatic Brain Injury </a:t>
            </a:r>
          </a:p>
          <a:p>
            <a:pPr lvl="7"/>
            <a:endParaRPr lang="en-US" sz="2800" dirty="0">
              <a:solidFill>
                <a:schemeClr val="bg1"/>
              </a:solidFill>
              <a:cs typeface="Arial" panose="020B0604020202020204" pitchFamily="34" charset="0"/>
            </a:endParaRPr>
          </a:p>
        </p:txBody>
      </p:sp>
      <p:cxnSp>
        <p:nvCxnSpPr>
          <p:cNvPr id="7" name="Straight Connector 6"/>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Action</a:t>
            </a:r>
          </a:p>
        </p:txBody>
      </p:sp>
      <p:sp>
        <p:nvSpPr>
          <p:cNvPr id="6" name="Footer Placeholder 2"/>
          <p:cNvSpPr>
            <a:spLocks noGrp="1"/>
          </p:cNvSpPr>
          <p:nvPr>
            <p:ph type="ftr" sz="quarter" idx="11"/>
          </p:nvPr>
        </p:nvSpPr>
        <p:spPr>
          <a:xfrm>
            <a:off x="4165600" y="6356352"/>
            <a:ext cx="3860800" cy="365125"/>
          </a:xfrm>
        </p:spPr>
        <p:txBody>
          <a:bodyPr/>
          <a:lstStyle/>
          <a:p>
            <a:r>
              <a:rPr lang="en-US" dirty="0"/>
              <a:t>©2017 United States Department of Defense</a:t>
            </a:r>
          </a:p>
        </p:txBody>
      </p:sp>
    </p:spTree>
    <p:extLst>
      <p:ext uri="{BB962C8B-B14F-4D97-AF65-F5344CB8AC3E}">
        <p14:creationId xmlns:p14="http://schemas.microsoft.com/office/powerpoint/2010/main" val="333874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C11C87-3E7B-48B4-BBEB-0F9131CA51EB}" type="slidenum">
              <a:rPr lang="en-US" smtClean="0"/>
              <a:t>13</a:t>
            </a:fld>
            <a:endParaRPr lang="en-US"/>
          </a:p>
        </p:txBody>
      </p:sp>
      <p:sp>
        <p:nvSpPr>
          <p:cNvPr id="8" name="TextBox 7"/>
          <p:cNvSpPr txBox="1"/>
          <p:nvPr/>
        </p:nvSpPr>
        <p:spPr>
          <a:xfrm>
            <a:off x="1060058" y="955811"/>
            <a:ext cx="10977563" cy="4678204"/>
          </a:xfrm>
          <a:prstGeom prst="rect">
            <a:avLst/>
          </a:prstGeom>
          <a:noFill/>
        </p:spPr>
        <p:txBody>
          <a:bodyPr wrap="square" rtlCol="0">
            <a:spAutoFit/>
          </a:bodyPr>
          <a:lstStyle/>
          <a:p>
            <a:pPr marL="0" lvl="2"/>
            <a:r>
              <a:rPr lang="en-US" sz="2600" dirty="0">
                <a:solidFill>
                  <a:schemeClr val="bg1"/>
                </a:solidFill>
                <a:cs typeface="Arial" panose="020B0604020202020204" pitchFamily="34" charset="0"/>
              </a:rPr>
              <a:t>Tier III: Two-Day advanced trainings for mental health providers, delivered in Salt Lake City, San Diego, Lafayette, IN and Atlanta</a:t>
            </a:r>
          </a:p>
          <a:p>
            <a:pPr marL="0" lvl="2"/>
            <a:endParaRPr lang="en-US" sz="1000" u="sng" dirty="0">
              <a:solidFill>
                <a:schemeClr val="bg1"/>
              </a:solidFill>
              <a:cs typeface="Arial" panose="020B0604020202020204" pitchFamily="34" charset="0"/>
            </a:endParaRPr>
          </a:p>
          <a:p>
            <a:pPr marL="1371600" lvl="4" indent="-457200">
              <a:buFont typeface="Arial" panose="020B0604020202020204" pitchFamily="34" charset="0"/>
              <a:buChar char="•"/>
            </a:pPr>
            <a:r>
              <a:rPr lang="en-US" sz="2600" dirty="0">
                <a:solidFill>
                  <a:schemeClr val="bg1"/>
                </a:solidFill>
                <a:cs typeface="Arial" panose="020B0604020202020204" pitchFamily="34" charset="0"/>
              </a:rPr>
              <a:t>Brief Cognitive Behavioral Therapy for Suicide Risk </a:t>
            </a:r>
          </a:p>
          <a:p>
            <a:pPr marL="1371600" lvl="5"/>
            <a:r>
              <a:rPr lang="en-US" sz="2600" dirty="0">
                <a:solidFill>
                  <a:schemeClr val="bg1"/>
                </a:solidFill>
                <a:cs typeface="Arial" panose="020B0604020202020204" pitchFamily="34" charset="0"/>
              </a:rPr>
              <a:t>(Assessment, Crisis Intervention, and Treatment in the US Military)</a:t>
            </a:r>
          </a:p>
          <a:p>
            <a:pPr marL="1371600" lvl="4" indent="-457200">
              <a:buFont typeface="Arial" panose="020B0604020202020204" pitchFamily="34" charset="0"/>
              <a:buChar char="•"/>
            </a:pPr>
            <a:r>
              <a:rPr lang="en-US" sz="2600" dirty="0">
                <a:solidFill>
                  <a:schemeClr val="bg1"/>
                </a:solidFill>
                <a:cs typeface="Arial" panose="020B0604020202020204" pitchFamily="34" charset="0"/>
              </a:rPr>
              <a:t>Cognitive Processing Therapy </a:t>
            </a:r>
          </a:p>
          <a:p>
            <a:pPr marL="1371600" lvl="4" indent="-457200">
              <a:buFont typeface="Arial" panose="020B0604020202020204" pitchFamily="34" charset="0"/>
              <a:buChar char="•"/>
            </a:pPr>
            <a:r>
              <a:rPr lang="en-US" sz="2600" dirty="0">
                <a:solidFill>
                  <a:schemeClr val="bg1"/>
                </a:solidFill>
                <a:cs typeface="Arial" panose="020B0604020202020204" pitchFamily="34" charset="0"/>
              </a:rPr>
              <a:t>Cognitive Behavioral Therapy for Insomnia</a:t>
            </a:r>
          </a:p>
          <a:p>
            <a:pPr marL="1371600" lvl="4" indent="-457200">
              <a:buFont typeface="Arial" panose="020B0604020202020204" pitchFamily="34" charset="0"/>
              <a:buChar char="•"/>
            </a:pPr>
            <a:r>
              <a:rPr lang="en-US" sz="2600" dirty="0">
                <a:solidFill>
                  <a:schemeClr val="bg1"/>
                </a:solidFill>
                <a:cs typeface="Arial" panose="020B0604020202020204" pitchFamily="34" charset="0"/>
              </a:rPr>
              <a:t>Advanced Skills in the Assessment and Management of Traumatic Brain Injury</a:t>
            </a:r>
          </a:p>
          <a:p>
            <a:pPr marL="1371600" lvl="4" indent="-457200">
              <a:buFont typeface="Arial" panose="020B0604020202020204" pitchFamily="34" charset="0"/>
              <a:buChar char="•"/>
            </a:pPr>
            <a:r>
              <a:rPr lang="en-US" sz="2600" dirty="0">
                <a:solidFill>
                  <a:schemeClr val="bg1"/>
                </a:solidFill>
                <a:cs typeface="Arial" panose="020B0604020202020204" pitchFamily="34" charset="0"/>
              </a:rPr>
              <a:t>Prolonged Exposure Therapy</a:t>
            </a:r>
          </a:p>
          <a:p>
            <a:pPr marL="1371600" lvl="4" indent="-457200">
              <a:buFont typeface="Arial" panose="020B0604020202020204" pitchFamily="34" charset="0"/>
              <a:buChar char="•"/>
            </a:pPr>
            <a:r>
              <a:rPr lang="en-US" sz="2600" dirty="0">
                <a:solidFill>
                  <a:schemeClr val="bg1"/>
                </a:solidFill>
                <a:cs typeface="Arial" panose="020B0604020202020204" pitchFamily="34" charset="0"/>
              </a:rPr>
              <a:t>Evidence-Based Approaches for Assessing and Treating</a:t>
            </a:r>
            <a:r>
              <a:rPr lang="en-US" sz="2800" dirty="0">
                <a:solidFill>
                  <a:schemeClr val="bg1"/>
                </a:solidFill>
                <a:cs typeface="Arial" panose="020B0604020202020204" pitchFamily="34" charset="0"/>
              </a:rPr>
              <a:t> </a:t>
            </a:r>
            <a:r>
              <a:rPr lang="en-US" sz="2600" dirty="0">
                <a:solidFill>
                  <a:schemeClr val="bg1"/>
                </a:solidFill>
                <a:cs typeface="Arial" panose="020B0604020202020204" pitchFamily="34" charset="0"/>
              </a:rPr>
              <a:t>Substance Use Disorders and Motivational Interviewing</a:t>
            </a:r>
            <a:endParaRPr lang="en-US" sz="1000" dirty="0">
              <a:solidFill>
                <a:schemeClr val="bg1"/>
              </a:solidFill>
              <a:cs typeface="Arial" panose="020B0604020202020204" pitchFamily="34" charset="0"/>
            </a:endParaRPr>
          </a:p>
        </p:txBody>
      </p:sp>
      <p:sp>
        <p:nvSpPr>
          <p:cNvPr id="10"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Action</a:t>
            </a:r>
          </a:p>
        </p:txBody>
      </p:sp>
      <p:cxnSp>
        <p:nvCxnSpPr>
          <p:cNvPr id="11" name="Straight Connector 10"/>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76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14</a:t>
            </a:fld>
            <a:endParaRPr lang="en-US"/>
          </a:p>
        </p:txBody>
      </p:sp>
      <p:sp>
        <p:nvSpPr>
          <p:cNvPr id="8" name="TextBox 7"/>
          <p:cNvSpPr txBox="1"/>
          <p:nvPr/>
        </p:nvSpPr>
        <p:spPr>
          <a:xfrm>
            <a:off x="838201" y="1091267"/>
            <a:ext cx="10515599" cy="4647426"/>
          </a:xfrm>
          <a:prstGeom prst="rect">
            <a:avLst/>
          </a:prstGeom>
          <a:noFill/>
        </p:spPr>
        <p:txBody>
          <a:bodyPr wrap="square" rtlCol="0">
            <a:spAutoFit/>
          </a:bodyPr>
          <a:lstStyle/>
          <a:p>
            <a:pPr lvl="0"/>
            <a:endParaRPr lang="en-US" sz="2600" b="1" dirty="0">
              <a:solidFill>
                <a:schemeClr val="bg1"/>
              </a:solidFill>
              <a:latin typeface="Arial" panose="020B0604020202020204" pitchFamily="34" charset="0"/>
              <a:cs typeface="Arial" panose="020B0604020202020204" pitchFamily="34" charset="0"/>
            </a:endParaRPr>
          </a:p>
          <a:p>
            <a:pPr lvl="0"/>
            <a:r>
              <a:rPr lang="en-US" sz="2800" b="1" dirty="0">
                <a:solidFill>
                  <a:schemeClr val="bg1"/>
                </a:solidFill>
                <a:cs typeface="Arial" panose="020B0604020202020204" pitchFamily="34" charset="0"/>
              </a:rPr>
              <a:t>Develop and populate a National Registry of Qualified Providers</a:t>
            </a:r>
          </a:p>
          <a:p>
            <a:pPr marL="1371600" lvl="2" indent="-457200">
              <a:buFont typeface="Arial" panose="020B0604020202020204" pitchFamily="34" charset="0"/>
              <a:buChar char="•"/>
            </a:pPr>
            <a:r>
              <a:rPr lang="en-US" sz="2800" dirty="0">
                <a:solidFill>
                  <a:schemeClr val="bg1"/>
                </a:solidFill>
                <a:cs typeface="Arial" panose="020B0604020202020204" pitchFamily="34" charset="0"/>
              </a:rPr>
              <a:t>Collaboration between AAS and Star Behavioral Health Providers (</a:t>
            </a:r>
            <a:r>
              <a:rPr lang="en-US" sz="2800" dirty="0" err="1">
                <a:solidFill>
                  <a:schemeClr val="bg1"/>
                </a:solidFill>
                <a:cs typeface="Arial" panose="020B0604020202020204" pitchFamily="34" charset="0"/>
              </a:rPr>
              <a:t>SBHP</a:t>
            </a:r>
            <a:r>
              <a:rPr lang="en-US" sz="2800" dirty="0">
                <a:solidFill>
                  <a:schemeClr val="bg1"/>
                </a:solidFill>
                <a:cs typeface="Arial" panose="020B0604020202020204" pitchFamily="34" charset="0"/>
              </a:rPr>
              <a:t>)</a:t>
            </a:r>
          </a:p>
          <a:p>
            <a:pPr marL="1371600" lvl="2" indent="-457200">
              <a:buFont typeface="Arial" panose="020B0604020202020204" pitchFamily="34" charset="0"/>
              <a:buChar char="•"/>
            </a:pPr>
            <a:r>
              <a:rPr lang="en-US" sz="2800" dirty="0">
                <a:solidFill>
                  <a:schemeClr val="bg1"/>
                </a:solidFill>
                <a:cs typeface="Arial" panose="020B0604020202020204" pitchFamily="34" charset="0"/>
              </a:rPr>
              <a:t>AAS trainings aligned with </a:t>
            </a:r>
            <a:r>
              <a:rPr lang="en-US" sz="2800" dirty="0" err="1">
                <a:solidFill>
                  <a:schemeClr val="bg1"/>
                </a:solidFill>
                <a:cs typeface="Arial" panose="020B0604020202020204" pitchFamily="34" charset="0"/>
              </a:rPr>
              <a:t>SBHP’s</a:t>
            </a:r>
            <a:r>
              <a:rPr lang="en-US" sz="2800" dirty="0">
                <a:solidFill>
                  <a:schemeClr val="bg1"/>
                </a:solidFill>
                <a:cs typeface="Arial" panose="020B0604020202020204" pitchFamily="34" charset="0"/>
              </a:rPr>
              <a:t> workshops</a:t>
            </a:r>
          </a:p>
          <a:p>
            <a:pPr marL="1371600" lvl="2" indent="-457200">
              <a:buFont typeface="Arial" panose="020B0604020202020204" pitchFamily="34" charset="0"/>
              <a:buChar char="•"/>
            </a:pPr>
            <a:r>
              <a:rPr lang="en-US" sz="2800" dirty="0">
                <a:solidFill>
                  <a:schemeClr val="bg1"/>
                </a:solidFill>
                <a:cs typeface="Arial" panose="020B0604020202020204" pitchFamily="34" charset="0"/>
              </a:rPr>
              <a:t>Increases number of mental health providers in the </a:t>
            </a:r>
            <a:r>
              <a:rPr lang="en-US" sz="2800" dirty="0" err="1">
                <a:solidFill>
                  <a:schemeClr val="bg1"/>
                </a:solidFill>
                <a:cs typeface="Arial" panose="020B0604020202020204" pitchFamily="34" charset="0"/>
              </a:rPr>
              <a:t>SBHP</a:t>
            </a:r>
            <a:r>
              <a:rPr lang="en-US" sz="2800" dirty="0">
                <a:solidFill>
                  <a:schemeClr val="bg1"/>
                </a:solidFill>
                <a:cs typeface="Arial" panose="020B0604020202020204" pitchFamily="34" charset="0"/>
              </a:rPr>
              <a:t> registry</a:t>
            </a:r>
          </a:p>
          <a:p>
            <a:pPr marL="1371600" lvl="2" indent="-457200">
              <a:buFont typeface="Arial" panose="020B0604020202020204" pitchFamily="34" charset="0"/>
              <a:buChar char="•"/>
            </a:pPr>
            <a:r>
              <a:rPr lang="en-US" sz="2800" dirty="0">
                <a:solidFill>
                  <a:schemeClr val="bg1"/>
                </a:solidFill>
                <a:cs typeface="Arial" panose="020B0604020202020204" pitchFamily="34" charset="0"/>
              </a:rPr>
              <a:t>Ensures community-based providers are well-prepared to serve military-connected clients</a:t>
            </a:r>
          </a:p>
          <a:p>
            <a:pPr marL="1371600" lvl="2" indent="-457200">
              <a:buFont typeface="Arial" panose="020B0604020202020204" pitchFamily="34" charset="0"/>
              <a:buChar char="•"/>
            </a:pPr>
            <a:r>
              <a:rPr lang="en-US" sz="2800" dirty="0">
                <a:solidFill>
                  <a:schemeClr val="bg1"/>
                </a:solidFill>
                <a:cs typeface="Arial" panose="020B0604020202020204" pitchFamily="34" charset="0"/>
              </a:rPr>
              <a:t>Allows </a:t>
            </a:r>
            <a:r>
              <a:rPr lang="en-US" sz="2800" dirty="0" err="1">
                <a:solidFill>
                  <a:schemeClr val="bg1"/>
                </a:solidFill>
                <a:cs typeface="Arial" panose="020B0604020202020204" pitchFamily="34" charset="0"/>
              </a:rPr>
              <a:t>SBHP</a:t>
            </a:r>
            <a:r>
              <a:rPr lang="en-US" sz="2800" dirty="0">
                <a:solidFill>
                  <a:schemeClr val="bg1"/>
                </a:solidFill>
                <a:cs typeface="Arial" panose="020B0604020202020204" pitchFamily="34" charset="0"/>
              </a:rPr>
              <a:t> Registry to add a new state (Utah) to the registry</a:t>
            </a:r>
            <a:endParaRPr lang="en-US" sz="2600" dirty="0">
              <a:solidFill>
                <a:schemeClr val="bg1"/>
              </a:solidFill>
              <a:latin typeface="Arial" panose="020B0604020202020204" pitchFamily="34" charset="0"/>
              <a:cs typeface="Arial" panose="020B0604020202020204" pitchFamily="34" charset="0"/>
            </a:endParaRPr>
          </a:p>
          <a:p>
            <a:pPr lvl="3"/>
            <a:endParaRPr lang="en-US" dirty="0">
              <a:solidFill>
                <a:schemeClr val="bg1"/>
              </a:solidFill>
              <a:latin typeface="Arial" panose="020B0604020202020204" pitchFamily="34" charset="0"/>
              <a:cs typeface="Arial" panose="020B0604020202020204" pitchFamily="34" charset="0"/>
            </a:endParaRPr>
          </a:p>
        </p:txBody>
      </p: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Action 	</a:t>
            </a:r>
            <a:endParaRPr lang="en-US" sz="2600" dirty="0">
              <a:solidFill>
                <a:srgbClr val="FFFF00"/>
              </a:solidFill>
            </a:endParaRPr>
          </a:p>
        </p:txBody>
      </p:sp>
      <p:cxnSp>
        <p:nvCxnSpPr>
          <p:cNvPr id="10" name="Straight Connector 9"/>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86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5" name="TextBox 4"/>
          <p:cNvSpPr txBox="1"/>
          <p:nvPr/>
        </p:nvSpPr>
        <p:spPr>
          <a:xfrm>
            <a:off x="838200" y="963851"/>
            <a:ext cx="11123141" cy="526297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2: </a:t>
            </a:r>
            <a:r>
              <a:rPr kumimoji="0" lang="en-US" sz="2400" b="1" i="0" u="sng" strike="noStrike" kern="0" cap="none" spc="0" normalizeH="0" baseline="0" noProof="0" dirty="0">
                <a:ln>
                  <a:noFill/>
                </a:ln>
                <a:solidFill>
                  <a:schemeClr val="bg1"/>
                </a:solidFill>
                <a:effectLst/>
                <a:uLnTx/>
                <a:uFillTx/>
              </a:rPr>
              <a:t>Outreach </a:t>
            </a:r>
            <a:r>
              <a:rPr kumimoji="0" lang="en-US" sz="2400" b="0" i="0" u="none" strike="noStrike" kern="0" cap="none" spc="0" normalizeH="0" baseline="0" noProof="0" dirty="0">
                <a:ln>
                  <a:noFill/>
                </a:ln>
                <a:solidFill>
                  <a:schemeClr val="bg1"/>
                </a:solidFill>
                <a:effectLst/>
                <a:uLnTx/>
                <a:uFillTx/>
              </a:rPr>
              <a:t>– CBS Community Partnership Division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To execute an education and outreach campaign that targets members of the National Guard, Reserves, their family members, caregivers and the general public and encourages them to go to USMilitaryMatters.org to find valuable resources that help with mental health, substance use disorders, suicide prevention and TBI.</a:t>
            </a:r>
            <a:endParaRPr kumimoji="0" lang="en-US"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chemeClr val="bg1"/>
                </a:solidFill>
                <a:effectLst/>
                <a:uLnTx/>
                <a:uFillTx/>
              </a:rPr>
              <a:t>Action/Strategy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Our strategy reaches the target via multiple touch points throughout the day, which leverages the effectiveness of each platform and results in higher recall of the message.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rPr>
              <a:t>The National Advertising Campaign included: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	--Broadcast Television		--Digital</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	--Email Marketing		--Mobile </a:t>
            </a:r>
          </a:p>
        </p:txBody>
      </p:sp>
      <p:sp>
        <p:nvSpPr>
          <p:cNvPr id="7" name="Title 1"/>
          <p:cNvSpPr txBox="1">
            <a:spLocks/>
          </p:cNvSpPr>
          <p:nvPr/>
        </p:nvSpPr>
        <p:spPr>
          <a:xfrm>
            <a:off x="838200" y="262129"/>
            <a:ext cx="10515600" cy="10094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Objective 2: Outreach</a:t>
            </a: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610600" y="6356350"/>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C11C87-3E7B-48B4-BBEB-0F9131CA51EB}" type="slidenum">
              <a:rPr lang="en-US"/>
              <a:pPr marL="0" marR="0" lvl="0" indent="0" defTabSz="914400" eaLnBrk="1" fontAlgn="auto" latinLnBrk="0" hangingPunct="1">
                <a:lnSpc>
                  <a:spcPct val="100000"/>
                </a:lnSpc>
                <a:spcBef>
                  <a:spcPts val="0"/>
                </a:spcBef>
                <a:spcAft>
                  <a:spcPts val="0"/>
                </a:spcAft>
                <a:buClrTx/>
                <a:buSzTx/>
                <a:buFontTx/>
                <a:buNone/>
                <a:tabLst/>
                <a:defRPr/>
              </a:pPr>
              <a:t>15</a:t>
            </a:fld>
            <a:endParaRPr lang="en-US" dirty="0"/>
          </a:p>
        </p:txBody>
      </p:sp>
      <p:sp>
        <p:nvSpPr>
          <p:cNvPr id="9" name="Footer Placeholder 2"/>
          <p:cNvSpPr>
            <a:spLocks noGrp="1"/>
          </p:cNvSpPr>
          <p:nvPr>
            <p:ph type="ftr" sz="quarter" idx="11"/>
          </p:nvPr>
        </p:nvSpPr>
        <p:spPr>
          <a:xfrm>
            <a:off x="4038600" y="6356350"/>
            <a:ext cx="4114800" cy="365125"/>
          </a:xfrm>
        </p:spPr>
        <p:txBody>
          <a:bodyPr/>
          <a:lstStyle/>
          <a:p>
            <a:r>
              <a:rPr lang="en-US" dirty="0"/>
              <a:t>©2017 United States Department of Defense</a:t>
            </a:r>
          </a:p>
        </p:txBody>
      </p:sp>
    </p:spTree>
    <p:extLst>
      <p:ext uri="{BB962C8B-B14F-4D97-AF65-F5344CB8AC3E}">
        <p14:creationId xmlns:p14="http://schemas.microsoft.com/office/powerpoint/2010/main" val="309871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5" name="TextBox 4"/>
          <p:cNvSpPr txBox="1"/>
          <p:nvPr/>
        </p:nvSpPr>
        <p:spPr>
          <a:xfrm>
            <a:off x="197856" y="1144140"/>
            <a:ext cx="11782477" cy="3600986"/>
          </a:xfrm>
          <a:prstGeom prst="rect">
            <a:avLst/>
          </a:prstGeom>
          <a:noFill/>
        </p:spPr>
        <p:txBody>
          <a:bodyPr wrap="square" rtlCol="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Goal- to execute a broadcast television campaign that encourages behavior change and aligns with the Community Partners in SP mission</a:t>
            </a:r>
          </a:p>
          <a:p>
            <a:pPr marL="0" marR="0" lvl="0" indent="0" algn="ctr" defTabSz="914400" eaLnBrk="1" fontAlgn="base"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	</a:t>
            </a:r>
            <a:r>
              <a:rPr kumimoji="0" lang="en-US" sz="2000" b="0" i="0" u="none" strike="noStrike" kern="0" cap="none" spc="0" normalizeH="0" baseline="0" noProof="0" dirty="0">
                <a:ln>
                  <a:noFill/>
                </a:ln>
                <a:solidFill>
                  <a:schemeClr val="bg1"/>
                </a:solidFill>
                <a:effectLst/>
                <a:uLnTx/>
                <a:uFillTx/>
              </a:rPr>
              <a:t>Phase one ran between 3/7 and 4/24/16, over </a:t>
            </a:r>
            <a:r>
              <a:rPr kumimoji="0" lang="en-US" sz="2000" b="0" i="0" u="sng" strike="noStrike" kern="0" cap="none" spc="0" normalizeH="0" baseline="0" noProof="0" dirty="0">
                <a:ln>
                  <a:noFill/>
                </a:ln>
                <a:solidFill>
                  <a:schemeClr val="bg1"/>
                </a:solidFill>
                <a:effectLst/>
                <a:uLnTx/>
                <a:uFillTx/>
              </a:rPr>
              <a:t>1,254</a:t>
            </a:r>
            <a:r>
              <a:rPr kumimoji="0" lang="en-US" sz="2000" b="0" i="0" u="none" strike="noStrike" kern="0" cap="none" spc="0" normalizeH="0" baseline="0" noProof="0" dirty="0">
                <a:ln>
                  <a:noFill/>
                </a:ln>
                <a:solidFill>
                  <a:schemeClr val="bg1"/>
                </a:solidFill>
                <a:effectLst/>
                <a:uLnTx/>
                <a:uFillTx/>
              </a:rPr>
              <a:t> vignettes ran in key CBS programming such as the NCAA Tournament, The Late Show with Stephen Colbert, The Late </a:t>
            </a:r>
            <a:r>
              <a:rPr kumimoji="0" lang="en-US" sz="2000" b="0" i="0" u="none" strike="noStrike" kern="0" cap="none" spc="0" normalizeH="0" baseline="0" noProof="0" dirty="0" err="1">
                <a:ln>
                  <a:noFill/>
                </a:ln>
                <a:solidFill>
                  <a:schemeClr val="bg1"/>
                </a:solidFill>
                <a:effectLst/>
                <a:uLnTx/>
                <a:uFillTx/>
              </a:rPr>
              <a:t>Late</a:t>
            </a:r>
            <a:r>
              <a:rPr kumimoji="0" lang="en-US" sz="2000" b="0" i="0" u="none" strike="noStrike" kern="0" cap="none" spc="0" normalizeH="0" baseline="0" noProof="0" dirty="0">
                <a:ln>
                  <a:noFill/>
                </a:ln>
                <a:solidFill>
                  <a:schemeClr val="bg1"/>
                </a:solidFill>
                <a:effectLst/>
                <a:uLnTx/>
                <a:uFillTx/>
              </a:rPr>
              <a:t> Show with James </a:t>
            </a:r>
            <a:r>
              <a:rPr kumimoji="0" lang="en-US" sz="2000" b="0" i="0" u="none" strike="noStrike" kern="0" cap="none" spc="0" normalizeH="0" baseline="0" noProof="0" dirty="0" err="1">
                <a:ln>
                  <a:noFill/>
                </a:ln>
                <a:solidFill>
                  <a:schemeClr val="bg1"/>
                </a:solidFill>
                <a:effectLst/>
                <a:uLnTx/>
                <a:uFillTx/>
              </a:rPr>
              <a:t>Corden</a:t>
            </a:r>
            <a:r>
              <a:rPr kumimoji="0" lang="en-US" sz="2000" b="0" i="0" u="none" strike="noStrike" kern="0" cap="none" spc="0" normalizeH="0" baseline="0" noProof="0" dirty="0">
                <a:ln>
                  <a:noFill/>
                </a:ln>
                <a:solidFill>
                  <a:schemeClr val="bg1"/>
                </a:solidFill>
                <a:effectLst/>
                <a:uLnTx/>
                <a:uFillTx/>
              </a:rPr>
              <a:t>, and CBS Network Prime.</a:t>
            </a:r>
          </a:p>
          <a:p>
            <a:pPr marL="0" marR="0" lvl="0" indent="0" algn="ctr" defTabSz="914400" eaLnBrk="1" fontAlgn="base"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bg1"/>
              </a:solidFill>
              <a:effectLst/>
              <a:uLnTx/>
              <a:uFillTx/>
            </a:endParaRP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rPr>
              <a:t>Phase two ran between 11/14/16 and 2/6/17, </a:t>
            </a:r>
            <a:r>
              <a:rPr kumimoji="0" lang="en-US" sz="2000" b="0" i="0" u="sng" strike="noStrike" kern="0" cap="none" spc="0" normalizeH="0" baseline="0" noProof="0" dirty="0">
                <a:ln>
                  <a:noFill/>
                </a:ln>
                <a:solidFill>
                  <a:schemeClr val="bg1"/>
                </a:solidFill>
                <a:effectLst/>
                <a:uLnTx/>
                <a:uFillTx/>
              </a:rPr>
              <a:t>242</a:t>
            </a:r>
            <a:r>
              <a:rPr kumimoji="0" lang="en-US" sz="2000" b="0" i="0" u="none" strike="noStrike" kern="0" cap="none" spc="0" normalizeH="0" baseline="0" noProof="0" dirty="0">
                <a:ln>
                  <a:noFill/>
                </a:ln>
                <a:solidFill>
                  <a:schemeClr val="bg1"/>
                </a:solidFill>
                <a:effectLst/>
                <a:uLnTx/>
                <a:uFillTx/>
              </a:rPr>
              <a:t> vignettes ran in the Triumph Games, SEC Football, the SEC Championship, the Army/ Navy game, the Late Show with Stephen Colbert and more.  </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rPr>
              <a:t> </a:t>
            </a:r>
          </a:p>
        </p:txBody>
      </p:sp>
      <p:sp>
        <p:nvSpPr>
          <p:cNvPr id="7"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Action – Broadcast Television</a:t>
            </a:r>
          </a:p>
        </p:txBody>
      </p:sp>
      <p:cxnSp>
        <p:nvCxnSpPr>
          <p:cNvPr id="8" name="Straight Connector 7"/>
          <p:cNvCxnSpPr/>
          <p:nvPr/>
        </p:nvCxnSpPr>
        <p:spPr>
          <a:xfrm>
            <a:off x="838200"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09" y="4840216"/>
            <a:ext cx="1403182" cy="146006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057" y="5010842"/>
            <a:ext cx="2012829" cy="12768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871" y="5024913"/>
            <a:ext cx="2077698" cy="1257095"/>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4534" y="5012822"/>
            <a:ext cx="1651000" cy="128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3584" y="5010842"/>
            <a:ext cx="1542204" cy="123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23045" y="4968237"/>
            <a:ext cx="1204023" cy="120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41181" y="4986713"/>
            <a:ext cx="1262949" cy="126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lide Number Placeholder 6"/>
          <p:cNvSpPr>
            <a:spLocks noGrp="1"/>
          </p:cNvSpPr>
          <p:nvPr>
            <p:ph type="sldNum" sz="quarter" idx="12"/>
          </p:nvPr>
        </p:nvSpPr>
        <p:spPr>
          <a:xfrm>
            <a:off x="8610600" y="6356350"/>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C11C87-3E7B-48B4-BBEB-0F9131CA51EB}" type="slidenum">
              <a:rPr lang="en-US"/>
              <a:pPr marL="0" marR="0" lvl="0" indent="0" defTabSz="914400" eaLnBrk="1" fontAlgn="auto" latinLnBrk="0" hangingPunct="1">
                <a:lnSpc>
                  <a:spcPct val="100000"/>
                </a:lnSpc>
                <a:spcBef>
                  <a:spcPts val="0"/>
                </a:spcBef>
                <a:spcAft>
                  <a:spcPts val="0"/>
                </a:spcAft>
                <a:buClrTx/>
                <a:buSzTx/>
                <a:buFontTx/>
                <a:buNone/>
                <a:tabLst/>
                <a:defRPr/>
              </a:pPr>
              <a:t>16</a:t>
            </a:fld>
            <a:endParaRPr lang="en-US" dirty="0"/>
          </a:p>
        </p:txBody>
      </p:sp>
      <p:sp>
        <p:nvSpPr>
          <p:cNvPr id="15" name="Footer Placeholder 2"/>
          <p:cNvSpPr>
            <a:spLocks noGrp="1"/>
          </p:cNvSpPr>
          <p:nvPr>
            <p:ph type="ftr" sz="quarter" idx="11"/>
          </p:nvPr>
        </p:nvSpPr>
        <p:spPr>
          <a:xfrm>
            <a:off x="4038600" y="6356350"/>
            <a:ext cx="4114800" cy="365125"/>
          </a:xfrm>
        </p:spPr>
        <p:txBody>
          <a:bodyPr/>
          <a:lstStyle/>
          <a:p>
            <a:r>
              <a:rPr lang="en-US" dirty="0"/>
              <a:t>©2017 United States Department of Defense</a:t>
            </a:r>
          </a:p>
        </p:txBody>
      </p:sp>
    </p:spTree>
    <p:extLst>
      <p:ext uri="{BB962C8B-B14F-4D97-AF65-F5344CB8AC3E}">
        <p14:creationId xmlns:p14="http://schemas.microsoft.com/office/powerpoint/2010/main" val="3863896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Action – Broadcast Television</a:t>
            </a: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Slide Number Placeholder 3"/>
          <p:cNvSpPr txBox="1">
            <a:spLocks/>
          </p:cNvSpPr>
          <p:nvPr/>
        </p:nvSpPr>
        <p:spPr>
          <a:xfrm>
            <a:off x="8802414" y="62445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7C11C87-3E7B-48B4-BBEB-0F9131CA51E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extBox 1"/>
          <p:cNvSpPr txBox="1"/>
          <p:nvPr/>
        </p:nvSpPr>
        <p:spPr>
          <a:xfrm>
            <a:off x="1832922" y="5968350"/>
            <a:ext cx="81126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Production for all media platforms was donated in kind hence leveraging funding  </a:t>
            </a:r>
          </a:p>
        </p:txBody>
      </p:sp>
      <p:sp>
        <p:nvSpPr>
          <p:cNvPr id="10" name="Footer Placeholder 2"/>
          <p:cNvSpPr>
            <a:spLocks noGrp="1"/>
          </p:cNvSpPr>
          <p:nvPr>
            <p:ph type="ftr" sz="quarter" idx="11"/>
          </p:nvPr>
        </p:nvSpPr>
        <p:spPr>
          <a:xfrm>
            <a:off x="4038600" y="6356350"/>
            <a:ext cx="4114800" cy="365125"/>
          </a:xfrm>
        </p:spPr>
        <p:txBody>
          <a:bodyPr/>
          <a:lstStyle/>
          <a:p>
            <a:r>
              <a:rPr lang="en-US" dirty="0"/>
              <a:t>©2017 United States Department of Defense</a:t>
            </a:r>
          </a:p>
        </p:txBody>
      </p:sp>
    </p:spTree>
    <p:extLst>
      <p:ext uri="{BB962C8B-B14F-4D97-AF65-F5344CB8AC3E}">
        <p14:creationId xmlns:p14="http://schemas.microsoft.com/office/powerpoint/2010/main" val="238527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5" name="TextBox 4"/>
          <p:cNvSpPr txBox="1"/>
          <p:nvPr/>
        </p:nvSpPr>
        <p:spPr>
          <a:xfrm>
            <a:off x="-546239" y="411605"/>
            <a:ext cx="12201912" cy="35394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ysClr val="windowText" lastClr="000000"/>
              </a:solidFill>
              <a:effectLst/>
              <a:uLnTx/>
              <a:uFillTx/>
            </a:endParaRP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The CBS Digital platform is a powerful and robust network of 117 radio station sites and 29 television station sites in 28 markets across the country</a:t>
            </a: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bg1"/>
              </a:solidFill>
              <a:effectLst/>
              <a:uLnTx/>
              <a:uFillTx/>
            </a:endParaRP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Messaging ran via an effective blend of leaderboard/message units, video pre-roll, web skins, home/health/news take overs, mobile banners and mobile message units </a:t>
            </a: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chemeClr val="bg1"/>
              </a:solidFill>
              <a:effectLst/>
              <a:uLnTx/>
              <a:uFillTx/>
            </a:endParaRPr>
          </a:p>
          <a:p>
            <a:pPr marL="2743200" marR="0" lvl="5"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Phase one delivered 15,661,014 impressions and 65,000 total clicks</a:t>
            </a:r>
          </a:p>
          <a:p>
            <a:pPr marL="2743200" marR="0" lvl="5"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Phase two delivered 5,870,761 impressions geotargeted to the five selected markets and 27,766 total clicks </a:t>
            </a:r>
          </a:p>
          <a:p>
            <a:pPr marL="0" marR="0" lvl="3" indent="0" defTabSz="914400" eaLnBrk="1" fontAlgn="base"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rPr>
              <a:t>​</a:t>
            </a:r>
          </a:p>
        </p:txBody>
      </p:sp>
      <p:sp>
        <p:nvSpPr>
          <p:cNvPr id="7"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Action – Digital</a:t>
            </a: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797" y="3839697"/>
            <a:ext cx="2603898" cy="222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027" y="3896976"/>
            <a:ext cx="3911872" cy="221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7796" y="6121098"/>
            <a:ext cx="23163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Message Unit 300x250</a:t>
            </a:r>
          </a:p>
        </p:txBody>
      </p:sp>
      <p:sp>
        <p:nvSpPr>
          <p:cNvPr id="3" name="Rectangle 2"/>
          <p:cNvSpPr/>
          <p:nvPr/>
        </p:nvSpPr>
        <p:spPr>
          <a:xfrm>
            <a:off x="9884901" y="6059948"/>
            <a:ext cx="157286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In article video</a:t>
            </a:r>
          </a:p>
        </p:txBody>
      </p:sp>
      <p:sp>
        <p:nvSpPr>
          <p:cNvPr id="4" name="Rectangle 3"/>
          <p:cNvSpPr/>
          <p:nvPr/>
        </p:nvSpPr>
        <p:spPr>
          <a:xfrm>
            <a:off x="4310499" y="6108398"/>
            <a:ext cx="187589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Billboard 970x250</a:t>
            </a:r>
          </a:p>
        </p:txBody>
      </p: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33" y="3676120"/>
            <a:ext cx="2988733" cy="248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8717" y="3975574"/>
            <a:ext cx="1487487"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471908" y="6070298"/>
            <a:ext cx="170110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Mobile 300x250</a:t>
            </a:r>
          </a:p>
        </p:txBody>
      </p:sp>
      <p:sp>
        <p:nvSpPr>
          <p:cNvPr id="16" name="Slide Number Placeholder 6"/>
          <p:cNvSpPr>
            <a:spLocks noGrp="1"/>
          </p:cNvSpPr>
          <p:nvPr>
            <p:ph type="sldNum" sz="quarter" idx="12"/>
          </p:nvPr>
        </p:nvSpPr>
        <p:spPr>
          <a:xfrm>
            <a:off x="8610600" y="6356350"/>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C11C87-3E7B-48B4-BBEB-0F9131CA51EB}" type="slidenum">
              <a:rPr lang="en-US"/>
              <a:pPr marL="0" marR="0" lvl="0" indent="0" defTabSz="914400" eaLnBrk="1" fontAlgn="auto" latinLnBrk="0" hangingPunct="1">
                <a:lnSpc>
                  <a:spcPct val="100000"/>
                </a:lnSpc>
                <a:spcBef>
                  <a:spcPts val="0"/>
                </a:spcBef>
                <a:spcAft>
                  <a:spcPts val="0"/>
                </a:spcAft>
                <a:buClrTx/>
                <a:buSzTx/>
                <a:buFontTx/>
                <a:buNone/>
                <a:tabLst/>
                <a:defRPr/>
              </a:pPr>
              <a:t>18</a:t>
            </a:fld>
            <a:endParaRPr lang="en-US" dirty="0"/>
          </a:p>
        </p:txBody>
      </p:sp>
    </p:spTree>
    <p:extLst>
      <p:ext uri="{BB962C8B-B14F-4D97-AF65-F5344CB8AC3E}">
        <p14:creationId xmlns:p14="http://schemas.microsoft.com/office/powerpoint/2010/main" val="410031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5" name="TextBox 4"/>
          <p:cNvSpPr txBox="1"/>
          <p:nvPr/>
        </p:nvSpPr>
        <p:spPr>
          <a:xfrm>
            <a:off x="-584201" y="1013445"/>
            <a:ext cx="8932333" cy="6463308"/>
          </a:xfrm>
          <a:prstGeom prst="rect">
            <a:avLst/>
          </a:prstGeom>
          <a:noFill/>
        </p:spPr>
        <p:txBody>
          <a:bodyPr wrap="square" rtlCol="0">
            <a:spAutoFit/>
          </a:bodyPr>
          <a:lstStyle/>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Email direct enjoys a database of over 2.5 million addresses across the country.</a:t>
            </a:r>
          </a:p>
          <a:p>
            <a:pPr marL="0" marR="0" lvl="3" indent="0" defTabSz="914400" eaLnBrk="1" fontAlgn="base"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 </a:t>
            </a: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In phase one of the campaign, by using custom filters we specifically targeted the National Guard and Active Military members across the country to encourage them to visit USMilitaryMatters.org and to register for training classes </a:t>
            </a: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bg1"/>
              </a:solidFill>
              <a:effectLst/>
              <a:uLnTx/>
              <a:uFillTx/>
            </a:endParaRP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Phase two targeted Doctors, Mental Health Clinicians, Physicians, Active Military, and Veterans in Indiana/ Illinois and Atlanta zip codes </a:t>
            </a: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bg1"/>
              </a:solidFill>
              <a:effectLst/>
              <a:uLnTx/>
              <a:uFillTx/>
            </a:endParaRP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Phase one, a total of 400,000 Emails were deployed on the following dates:  3/16/16, 3/24/16, 4/7/16, and 4/20/16</a:t>
            </a: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bg1"/>
              </a:solidFill>
              <a:effectLst/>
              <a:uLnTx/>
              <a:uFillTx/>
            </a:endParaRP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Phase two,  a total of 475,000 Emails were deployed on the following dates leading up to the trainings; 12/16/16, 12/27/16, 1/2/17, 1/9/17 and 1/16/17 in Indiana and on 1/9/17, 1/17/17, 1/24/17, 1/30/17 and 2/6/17 in Atlanta</a:t>
            </a: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bg1"/>
              </a:solidFill>
              <a:effectLst/>
              <a:uLnTx/>
              <a:uFillTx/>
            </a:endParaRP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bg1"/>
                </a:solidFill>
                <a:effectLst/>
                <a:uLnTx/>
                <a:uFillTx/>
              </a:rPr>
              <a:t>The guaranteed open rate of 10% was exceeded</a:t>
            </a: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bg1"/>
              </a:solidFill>
              <a:effectLst/>
              <a:uLnTx/>
              <a:uFillTx/>
            </a:endParaRP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bg1"/>
              </a:solidFill>
              <a:effectLst/>
              <a:uLnTx/>
              <a:uFillTx/>
            </a:endParaRP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bg1"/>
              </a:solidFill>
              <a:effectLst/>
              <a:uLnTx/>
              <a:uFillTx/>
            </a:endParaRPr>
          </a:p>
        </p:txBody>
      </p:sp>
      <p:sp>
        <p:nvSpPr>
          <p:cNvPr id="7"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Action – E Mail Direct</a:t>
            </a: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413" y="1013445"/>
            <a:ext cx="2997201" cy="53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52464" y="6221282"/>
            <a:ext cx="12430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Email example</a:t>
            </a:r>
          </a:p>
        </p:txBody>
      </p:sp>
      <p:sp>
        <p:nvSpPr>
          <p:cNvPr id="12" name="Slide Number Placeholder 6"/>
          <p:cNvSpPr>
            <a:spLocks noGrp="1"/>
          </p:cNvSpPr>
          <p:nvPr>
            <p:ph type="sldNum" sz="quarter" idx="12"/>
          </p:nvPr>
        </p:nvSpPr>
        <p:spPr>
          <a:xfrm>
            <a:off x="8610600" y="6356350"/>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C11C87-3E7B-48B4-BBEB-0F9131CA51EB}" type="slidenum">
              <a:rPr lang="en-US"/>
              <a:pPr marL="0" marR="0" lvl="0" indent="0" defTabSz="914400" eaLnBrk="1" fontAlgn="auto" latinLnBrk="0" hangingPunct="1">
                <a:lnSpc>
                  <a:spcPct val="100000"/>
                </a:lnSpc>
                <a:spcBef>
                  <a:spcPts val="0"/>
                </a:spcBef>
                <a:spcAft>
                  <a:spcPts val="0"/>
                </a:spcAft>
                <a:buClrTx/>
                <a:buSzTx/>
                <a:buFontTx/>
                <a:buNone/>
                <a:tabLst/>
                <a:defRPr/>
              </a:pPr>
              <a:t>19</a:t>
            </a:fld>
            <a:endParaRPr lang="en-US" dirty="0"/>
          </a:p>
        </p:txBody>
      </p:sp>
    </p:spTree>
    <p:extLst>
      <p:ext uri="{BB962C8B-B14F-4D97-AF65-F5344CB8AC3E}">
        <p14:creationId xmlns:p14="http://schemas.microsoft.com/office/powerpoint/2010/main" val="391726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2</a:t>
            </a:fld>
            <a:endParaRPr lang="en-US"/>
          </a:p>
        </p:txBody>
      </p:sp>
      <p:sp>
        <p:nvSpPr>
          <p:cNvPr id="8" name="TextBox 7"/>
          <p:cNvSpPr txBox="1"/>
          <p:nvPr/>
        </p:nvSpPr>
        <p:spPr>
          <a:xfrm>
            <a:off x="641268" y="1082073"/>
            <a:ext cx="11079677" cy="4001095"/>
          </a:xfrm>
          <a:prstGeom prst="rect">
            <a:avLst/>
          </a:prstGeom>
          <a:noFill/>
        </p:spPr>
        <p:txBody>
          <a:bodyPr wrap="square" rtlCol="0">
            <a:spAutoFit/>
          </a:bodyPr>
          <a:lstStyle/>
          <a:p>
            <a:pPr lvl="0" algn="ctr"/>
            <a:endParaRPr lang="en-US" b="1" dirty="0">
              <a:solidFill>
                <a:schemeClr val="bg1"/>
              </a:solidFill>
              <a:cs typeface="Arial" panose="020B0604020202020204" pitchFamily="34" charset="0"/>
            </a:endParaRPr>
          </a:p>
          <a:p>
            <a:pPr lvl="0"/>
            <a:endParaRPr lang="en-US" sz="2800" b="1" u="sng" dirty="0">
              <a:solidFill>
                <a:schemeClr val="bg1"/>
              </a:solidFill>
              <a:cs typeface="Arial" panose="020B0604020202020204" pitchFamily="34" charset="0"/>
            </a:endParaRPr>
          </a:p>
          <a:p>
            <a:pPr lvl="0"/>
            <a:endParaRPr lang="en-US" sz="1200" dirty="0">
              <a:solidFill>
                <a:schemeClr val="bg1"/>
              </a:solidFill>
              <a:cs typeface="Arial" panose="020B0604020202020204" pitchFamily="34" charset="0"/>
            </a:endParaRPr>
          </a:p>
          <a:p>
            <a:pPr lvl="0"/>
            <a:r>
              <a:rPr lang="en-US" sz="2800" b="1" u="sng" dirty="0">
                <a:solidFill>
                  <a:schemeClr val="bg1"/>
                </a:solidFill>
                <a:cs typeface="Arial" panose="020B0604020202020204" pitchFamily="34" charset="0"/>
              </a:rPr>
              <a:t>Panelists:</a:t>
            </a:r>
          </a:p>
          <a:p>
            <a:pPr marL="457200" lvl="0" indent="-457200">
              <a:buFont typeface="Arial" panose="020B0604020202020204" pitchFamily="34" charset="0"/>
              <a:buChar char="•"/>
            </a:pPr>
            <a:r>
              <a:rPr lang="en-US" sz="2800" dirty="0">
                <a:solidFill>
                  <a:schemeClr val="bg1"/>
                </a:solidFill>
                <a:cs typeface="Arial" panose="020B0604020202020204" pitchFamily="34" charset="0"/>
              </a:rPr>
              <a:t>Brad Lanto, LtCol, USMC , Military Deputy</a:t>
            </a:r>
          </a:p>
          <a:p>
            <a:pPr lvl="1"/>
            <a:r>
              <a:rPr lang="en-US" sz="2800" dirty="0">
                <a:solidFill>
                  <a:schemeClr val="bg1"/>
                </a:solidFill>
                <a:cs typeface="Arial" panose="020B0604020202020204" pitchFamily="34" charset="0"/>
              </a:rPr>
              <a:t>	Defense Suicide Prevention Office</a:t>
            </a:r>
          </a:p>
          <a:p>
            <a:pPr lvl="1"/>
            <a:endParaRPr lang="en-US" sz="1400" dirty="0">
              <a:solidFill>
                <a:schemeClr val="bg1"/>
              </a:solidFill>
              <a:cs typeface="Arial" panose="020B0604020202020204" pitchFamily="34" charset="0"/>
            </a:endParaRPr>
          </a:p>
          <a:p>
            <a:pPr marL="457200" lvl="0" indent="-457200">
              <a:buFont typeface="Arial" panose="020B0604020202020204" pitchFamily="34" charset="0"/>
              <a:buChar char="•"/>
            </a:pPr>
            <a:r>
              <a:rPr lang="en-US" sz="2800" dirty="0">
                <a:solidFill>
                  <a:schemeClr val="bg1"/>
                </a:solidFill>
                <a:cs typeface="Arial" panose="020B0604020202020204" pitchFamily="34" charset="0"/>
              </a:rPr>
              <a:t>Amy J. Kulp, MS, Deputy Director</a:t>
            </a:r>
          </a:p>
          <a:p>
            <a:pPr lvl="1"/>
            <a:r>
              <a:rPr lang="en-US" sz="2800" dirty="0">
                <a:solidFill>
                  <a:schemeClr val="bg1"/>
                </a:solidFill>
                <a:cs typeface="Arial" panose="020B0604020202020204" pitchFamily="34" charset="0"/>
              </a:rPr>
              <a:t>	American Association of Suicidology </a:t>
            </a:r>
          </a:p>
          <a:p>
            <a:pPr lvl="1"/>
            <a:endParaRPr lang="en-US" sz="1400" dirty="0">
              <a:solidFill>
                <a:schemeClr val="bg1"/>
              </a:solidFill>
              <a:cs typeface="Arial" panose="020B0604020202020204" pitchFamily="34" charset="0"/>
            </a:endParaRPr>
          </a:p>
          <a:p>
            <a:pPr marL="457200" lvl="0" indent="-457200">
              <a:buFont typeface="Arial" panose="020B0604020202020204" pitchFamily="34" charset="0"/>
              <a:buChar char="•"/>
            </a:pPr>
            <a:r>
              <a:rPr lang="en-US" sz="2800" dirty="0">
                <a:solidFill>
                  <a:schemeClr val="bg1"/>
                </a:solidFill>
                <a:cs typeface="Arial" panose="020B0604020202020204" pitchFamily="34" charset="0"/>
              </a:rPr>
              <a:t>Ramya Sundararaman, MD, MPH, </a:t>
            </a:r>
            <a:r>
              <a:rPr lang="en-US" sz="2800" dirty="0" err="1">
                <a:solidFill>
                  <a:schemeClr val="bg1"/>
                </a:solidFill>
                <a:cs typeface="Arial" panose="020B0604020202020204" pitchFamily="34" charset="0"/>
              </a:rPr>
              <a:t>Suicidologist</a:t>
            </a:r>
            <a:r>
              <a:rPr lang="en-US" sz="2800" dirty="0">
                <a:solidFill>
                  <a:schemeClr val="bg1"/>
                </a:solidFill>
                <a:cs typeface="Arial" panose="020B0604020202020204" pitchFamily="34" charset="0"/>
              </a:rPr>
              <a:t> </a:t>
            </a:r>
          </a:p>
        </p:txBody>
      </p:sp>
      <p:sp>
        <p:nvSpPr>
          <p:cNvPr id="10"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cs typeface="Arial" panose="020B0604020202020204" pitchFamily="34" charset="0"/>
              </a:rPr>
              <a:t>Community Partners in Suicide Prevention</a:t>
            </a:r>
          </a:p>
          <a:p>
            <a:r>
              <a:rPr lang="en-US" dirty="0">
                <a:solidFill>
                  <a:schemeClr val="bg1"/>
                </a:solidFill>
                <a:cs typeface="Arial" panose="020B0604020202020204" pitchFamily="34" charset="0"/>
              </a:rPr>
              <a:t>Outreach and Education</a:t>
            </a:r>
          </a:p>
        </p:txBody>
      </p:sp>
      <p:cxnSp>
        <p:nvCxnSpPr>
          <p:cNvPr id="9" name="Straight Connector 8"/>
          <p:cNvCxnSpPr/>
          <p:nvPr/>
        </p:nvCxnSpPr>
        <p:spPr>
          <a:xfrm>
            <a:off x="935421" y="1576937"/>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87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5" name="TextBox 4"/>
          <p:cNvSpPr txBox="1"/>
          <p:nvPr/>
        </p:nvSpPr>
        <p:spPr>
          <a:xfrm>
            <a:off x="-1032434" y="1260738"/>
            <a:ext cx="10918263" cy="1323439"/>
          </a:xfrm>
          <a:prstGeom prst="rect">
            <a:avLst/>
          </a:prstGeom>
          <a:noFill/>
        </p:spPr>
        <p:txBody>
          <a:bodyPr wrap="square" rtlCol="0">
            <a:spAutoFit/>
          </a:bodyPr>
          <a:lstStyle/>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bg1"/>
                </a:solidFill>
                <a:effectLst/>
                <a:uLnTx/>
                <a:uFillTx/>
              </a:rPr>
              <a:t>Mobile Plus has the ability to target over 2 million mobile devices across the country by device ID.</a:t>
            </a:r>
          </a:p>
          <a:p>
            <a:pPr marL="0" marR="0" lvl="3" indent="0" defTabSz="914400" eaLnBrk="1" fontAlgn="base"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rPr>
              <a:t> </a:t>
            </a:r>
          </a:p>
          <a:p>
            <a:pPr marL="1828800" marR="0" lvl="3" indent="-45720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chemeClr val="bg1"/>
                </a:solidFill>
                <a:effectLst/>
                <a:uLnTx/>
                <a:uFillTx/>
              </a:rPr>
              <a:t>This cutting edge technology allowed us to "geo-fence"  active devices around military bases* across the country to serve the important USMilitaryMatters.org message.</a:t>
            </a:r>
          </a:p>
          <a:p>
            <a:pPr marL="0" marR="0" lvl="3" indent="0" defTabSz="914400" eaLnBrk="1" fontAlgn="base"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endParaRPr>
          </a:p>
        </p:txBody>
      </p:sp>
      <p:sp>
        <p:nvSpPr>
          <p:cNvPr id="7"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Action – Mobile Plus – Phase one</a:t>
            </a: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2536" y="3069893"/>
            <a:ext cx="1442956" cy="2865101"/>
          </a:xfrm>
          <a:prstGeom prst="rect">
            <a:avLst/>
          </a:prstGeom>
          <a:ln>
            <a:noFill/>
          </a:ln>
        </p:spPr>
      </p:pic>
      <p:sp>
        <p:nvSpPr>
          <p:cNvPr id="2" name="TextBox 1"/>
          <p:cNvSpPr txBox="1"/>
          <p:nvPr/>
        </p:nvSpPr>
        <p:spPr>
          <a:xfrm>
            <a:off x="645076" y="2864964"/>
            <a:ext cx="9293997" cy="20928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chemeClr val="bg1"/>
                </a:solidFill>
                <a:effectLst/>
                <a:uLnTx/>
                <a:uFillTx/>
              </a:rPr>
              <a:t>Digital Placement</a:t>
            </a:r>
            <a:r>
              <a:rPr kumimoji="0" lang="en-US" sz="1600" b="1" i="0" u="none" strike="noStrike" kern="0" cap="none" spc="0" normalizeH="0" baseline="0" noProof="0" dirty="0">
                <a:ln>
                  <a:noFill/>
                </a:ln>
                <a:solidFill>
                  <a:schemeClr val="bg1"/>
                </a:solidFill>
                <a:effectLst/>
                <a:uLnTx/>
                <a:uFillTx/>
              </a:rPr>
              <a:t>	</a:t>
            </a:r>
            <a:r>
              <a:rPr kumimoji="0" lang="en-US" sz="1600" b="1" i="0" u="sng" strike="noStrike" kern="0" cap="none" spc="0" normalizeH="0" baseline="0" noProof="0" dirty="0">
                <a:ln>
                  <a:noFill/>
                </a:ln>
                <a:solidFill>
                  <a:schemeClr val="bg1"/>
                </a:solidFill>
                <a:effectLst/>
                <a:uLnTx/>
                <a:uFillTx/>
              </a:rPr>
              <a:t>Size</a:t>
            </a:r>
            <a:r>
              <a:rPr kumimoji="0" lang="en-US" sz="1600" b="1" i="0" u="none" strike="noStrike" kern="0" cap="none" spc="0" normalizeH="0" baseline="0" noProof="0" dirty="0">
                <a:ln>
                  <a:noFill/>
                </a:ln>
                <a:solidFill>
                  <a:schemeClr val="bg1"/>
                </a:solidFill>
                <a:effectLst/>
                <a:uLnTx/>
                <a:uFillTx/>
              </a:rPr>
              <a:t>		</a:t>
            </a:r>
            <a:r>
              <a:rPr kumimoji="0" lang="en-US" sz="1600" b="1" i="0" u="sng" strike="noStrike" kern="0" cap="none" spc="0" normalizeH="0" baseline="0" noProof="0" dirty="0">
                <a:ln>
                  <a:noFill/>
                </a:ln>
                <a:solidFill>
                  <a:schemeClr val="bg1"/>
                </a:solidFill>
                <a:effectLst/>
                <a:uLnTx/>
                <a:uFillTx/>
              </a:rPr>
              <a:t>Targeting</a:t>
            </a:r>
            <a:r>
              <a:rPr kumimoji="0" lang="en-US" sz="1600" b="1" i="0" u="none" strike="noStrike" kern="0" cap="none" spc="0" normalizeH="0" baseline="0" noProof="0" dirty="0">
                <a:ln>
                  <a:noFill/>
                </a:ln>
                <a:solidFill>
                  <a:schemeClr val="bg1"/>
                </a:solidFill>
                <a:effectLst/>
                <a:uLnTx/>
                <a:uFillTx/>
              </a:rPr>
              <a:t>		</a:t>
            </a:r>
            <a:r>
              <a:rPr kumimoji="0" lang="en-US" sz="1600" b="1" i="0" u="sng" strike="noStrike" kern="0" cap="none" spc="0" normalizeH="0" baseline="0" noProof="0" dirty="0">
                <a:ln>
                  <a:noFill/>
                </a:ln>
                <a:solidFill>
                  <a:schemeClr val="bg1"/>
                </a:solidFill>
                <a:effectLst/>
                <a:uLnTx/>
                <a:uFillTx/>
              </a:rPr>
              <a:t>Impressions</a:t>
            </a:r>
            <a:r>
              <a:rPr kumimoji="0" lang="en-US" sz="1600" b="1" i="0" u="none" strike="noStrike" kern="0" cap="none" spc="0" normalizeH="0" baseline="0" noProof="0" dirty="0">
                <a:ln>
                  <a:noFill/>
                </a:ln>
                <a:solidFill>
                  <a:schemeClr val="bg1"/>
                </a:solidFill>
                <a:effectLst/>
                <a:uLnTx/>
                <a:uFillTx/>
              </a:rPr>
              <a:t>	</a:t>
            </a:r>
            <a:r>
              <a:rPr kumimoji="0" lang="en-US" sz="1600" b="1" i="0" u="sng" strike="noStrike" kern="0" cap="none" spc="0" normalizeH="0" baseline="0" noProof="0" dirty="0">
                <a:ln>
                  <a:noFill/>
                </a:ln>
                <a:solidFill>
                  <a:schemeClr val="bg1"/>
                </a:solidFill>
                <a:effectLst/>
                <a:uLnTx/>
                <a:uFillTx/>
              </a:rPr>
              <a:t>Clicks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Mobile banner	300x250		Military bases	200,553		424</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Mobile full screen	320x480		Military bases	148,207		1,487</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Mobile video pre-roll	video		Military bases	162,409		162</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Totals:						511,169		2,073</a:t>
            </a:r>
          </a:p>
        </p:txBody>
      </p:sp>
      <p:sp>
        <p:nvSpPr>
          <p:cNvPr id="4" name="TextBox 3"/>
          <p:cNvSpPr txBox="1"/>
          <p:nvPr/>
        </p:nvSpPr>
        <p:spPr>
          <a:xfrm>
            <a:off x="645076" y="5191949"/>
            <a:ext cx="4384534"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chemeClr val="bg1"/>
                </a:solidFill>
                <a:effectLst/>
                <a:uLnTx/>
                <a:uFillTx/>
              </a:rPr>
              <a:t>Mobile Targeting*: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150 National Guard and Air Force Reserves (5 mile radius)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40 US Army Bases (5 mile radius)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60 Active Duty and Air Force Bases (5 mile radius)</a:t>
            </a:r>
          </a:p>
        </p:txBody>
      </p:sp>
      <p:sp>
        <p:nvSpPr>
          <p:cNvPr id="12" name="Rectangle 11"/>
          <p:cNvSpPr/>
          <p:nvPr/>
        </p:nvSpPr>
        <p:spPr>
          <a:xfrm>
            <a:off x="4932916" y="6569502"/>
            <a:ext cx="3000758"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tint val="75000"/>
                  </a:prstClr>
                </a:solidFill>
                <a:effectLst/>
                <a:uLnTx/>
                <a:uFillTx/>
              </a:rPr>
              <a:t>©2017 United States Department of Defense</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3599" y="1326082"/>
            <a:ext cx="1380133" cy="28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0164713" y="1049082"/>
            <a:ext cx="193790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Mobile Full screen 320x480 </a:t>
            </a:r>
          </a:p>
        </p:txBody>
      </p:sp>
      <p:sp>
        <p:nvSpPr>
          <p:cNvPr id="14" name="Rectangle 13"/>
          <p:cNvSpPr/>
          <p:nvPr/>
        </p:nvSpPr>
        <p:spPr>
          <a:xfrm>
            <a:off x="9220404" y="5954330"/>
            <a:ext cx="2095767"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rPr>
              <a:t>Mobile message unit 300x250 </a:t>
            </a:r>
          </a:p>
        </p:txBody>
      </p:sp>
      <p:sp>
        <p:nvSpPr>
          <p:cNvPr id="15" name="Slide Number Placeholder 6"/>
          <p:cNvSpPr>
            <a:spLocks noGrp="1"/>
          </p:cNvSpPr>
          <p:nvPr>
            <p:ph type="sldNum" sz="quarter" idx="12"/>
          </p:nvPr>
        </p:nvSpPr>
        <p:spPr>
          <a:xfrm>
            <a:off x="8610600" y="6356350"/>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C11C87-3E7B-48B4-BBEB-0F9131CA51EB}" type="slidenum">
              <a:rPr lang="en-US"/>
              <a:pPr marL="0" marR="0" lvl="0" indent="0" defTabSz="914400" eaLnBrk="1" fontAlgn="auto" latinLnBrk="0" hangingPunct="1">
                <a:lnSpc>
                  <a:spcPct val="100000"/>
                </a:lnSpc>
                <a:spcBef>
                  <a:spcPts val="0"/>
                </a:spcBef>
                <a:spcAft>
                  <a:spcPts val="0"/>
                </a:spcAft>
                <a:buClrTx/>
                <a:buSzTx/>
                <a:buFontTx/>
                <a:buNone/>
                <a:tabLst/>
                <a:defRPr/>
              </a:pPr>
              <a:t>20</a:t>
            </a:fld>
            <a:endParaRPr lang="en-US" dirty="0"/>
          </a:p>
        </p:txBody>
      </p:sp>
    </p:spTree>
    <p:extLst>
      <p:ext uri="{BB962C8B-B14F-4D97-AF65-F5344CB8AC3E}">
        <p14:creationId xmlns:p14="http://schemas.microsoft.com/office/powerpoint/2010/main" val="2690791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Action – Results </a:t>
            </a: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7779" y="773062"/>
            <a:ext cx="10696021" cy="13542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rPr>
              <a:t>Measures of success:  </a:t>
            </a:r>
          </a:p>
          <a:p>
            <a:pPr marL="0" marR="0" lvl="2"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rPr>
              <a:t>-</a:t>
            </a:r>
            <a:r>
              <a:rPr kumimoji="0" lang="en-US" sz="1400" b="0" i="0" u="none" strike="noStrike" kern="0" cap="none" spc="0" normalizeH="0" baseline="0" noProof="0" dirty="0">
                <a:ln>
                  <a:noFill/>
                </a:ln>
                <a:solidFill>
                  <a:schemeClr val="bg1"/>
                </a:solidFill>
                <a:effectLst/>
                <a:uLnTx/>
                <a:uFillTx/>
              </a:rPr>
              <a:t>Number of impressions associated with our message</a:t>
            </a:r>
          </a:p>
          <a:p>
            <a:pPr marL="0" marR="0" lvl="2"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-Employ metrics as the principal mechanisms to balance resources, identify and mitigate risks, and determine outreach messaging awareness and education portfolio effectiveness</a:t>
            </a:r>
          </a:p>
        </p:txBody>
      </p:sp>
      <p:sp>
        <p:nvSpPr>
          <p:cNvPr id="10" name="Rectangle 9"/>
          <p:cNvSpPr/>
          <p:nvPr/>
        </p:nvSpPr>
        <p:spPr>
          <a:xfrm>
            <a:off x="1311243" y="4870110"/>
            <a:ext cx="13711505" cy="1077218"/>
          </a:xfrm>
          <a:prstGeom prst="rect">
            <a:avLst/>
          </a:prstGeom>
        </p:spPr>
        <p:txBody>
          <a:bodyPr wrap="square">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rPr>
              <a:t>Results:  Phase 1 and Phase 2 of the Education and Outreach campaign delivered:</a:t>
            </a:r>
            <a:r>
              <a:rPr kumimoji="0" lang="en-US" sz="2400" b="0" i="0" u="none" strike="noStrike" kern="0" cap="none" spc="0" normalizeH="0" baseline="0" noProof="0" dirty="0">
                <a:ln>
                  <a:noFill/>
                </a:ln>
                <a:solidFill>
                  <a:schemeClr val="bg1"/>
                </a:solidFill>
                <a:effectLst/>
                <a:uLnTx/>
                <a:uFillTx/>
              </a:rPr>
              <a:t> </a:t>
            </a:r>
          </a:p>
          <a:p>
            <a:pPr marL="2628900" marR="0" lvl="8"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rPr>
              <a:t>124,214,775 Impressions </a:t>
            </a:r>
          </a:p>
          <a:p>
            <a:pPr marL="2628900" marR="0" lvl="8"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solidFill>
                <a:effectLst/>
                <a:uLnTx/>
                <a:uFillTx/>
              </a:rPr>
              <a:t>92,831 Clicks</a:t>
            </a:r>
            <a:endParaRPr kumimoji="0" lang="en-US" sz="2000" b="1" i="0" u="none" strike="noStrike" kern="0" cap="none" spc="0" normalizeH="0" baseline="0" noProof="0" dirty="0">
              <a:ln>
                <a:noFill/>
              </a:ln>
              <a:solidFill>
                <a:sysClr val="windowText" lastClr="000000"/>
              </a:solidFill>
              <a:effectLst/>
              <a:uLnTx/>
              <a:uFillTx/>
            </a:endParaRPr>
          </a:p>
        </p:txBody>
      </p:sp>
      <p:sp>
        <p:nvSpPr>
          <p:cNvPr id="11" name="TextBox 10"/>
          <p:cNvSpPr txBox="1"/>
          <p:nvPr/>
        </p:nvSpPr>
        <p:spPr>
          <a:xfrm>
            <a:off x="95794" y="2337142"/>
            <a:ext cx="2908664" cy="143116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rPr>
              <a:t>     </a:t>
            </a:r>
            <a:r>
              <a:rPr kumimoji="0" lang="en-US" sz="1200" b="1" i="0" u="sng" strike="noStrike" kern="0" cap="none" spc="0" normalizeH="0" baseline="0" noProof="0" dirty="0">
                <a:ln>
                  <a:noFill/>
                </a:ln>
                <a:solidFill>
                  <a:schemeClr val="bg1"/>
                </a:solidFill>
                <a:effectLst/>
                <a:uLnTx/>
                <a:uFillTx/>
              </a:rPr>
              <a:t>Television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sng" strike="noStrike" kern="0" cap="none" spc="0" normalizeH="0" baseline="0" noProof="0" dirty="0">
              <a:ln>
                <a:noFill/>
              </a:ln>
              <a:solidFill>
                <a:schemeClr val="bg1"/>
              </a:solidFill>
              <a:effectLst/>
              <a:uLnTx/>
              <a:uFillTx/>
            </a:endParaRP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Phase 1 - 85,333,000 gross impressions</a:t>
            </a: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Phase 2 - 15,975,000 gross impressions</a:t>
            </a: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1,496 Total Vignettes (Phase 1 &amp; 2)</a:t>
            </a: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101,308,000 gross Impressions </a:t>
            </a:r>
            <a:r>
              <a:rPr kumimoji="0" lang="en-US" sz="900" b="0" i="0" u="none" strike="noStrike" kern="0" cap="none" spc="0" normalizeH="0" baseline="0" noProof="0" dirty="0">
                <a:ln>
                  <a:noFill/>
                </a:ln>
                <a:solidFill>
                  <a:schemeClr val="bg1"/>
                </a:solidFill>
                <a:effectLst/>
                <a:uLnTx/>
                <a:uFillTx/>
              </a:rPr>
              <a:t>(includes duplication- Phase 1&amp;2)</a:t>
            </a:r>
            <a:endParaRPr kumimoji="0" lang="en-US" sz="900" b="0" i="0" u="none" strike="noStrike" kern="0" cap="none" spc="0" normalizeH="0" baseline="0" noProof="0" dirty="0">
              <a:ln>
                <a:noFill/>
              </a:ln>
              <a:solidFill>
                <a:sysClr val="windowText" lastClr="000000"/>
              </a:solidFill>
              <a:effectLst/>
              <a:uLnTx/>
              <a:uFillTx/>
            </a:endParaRPr>
          </a:p>
        </p:txBody>
      </p:sp>
      <p:sp>
        <p:nvSpPr>
          <p:cNvPr id="12" name="TextBox 11"/>
          <p:cNvSpPr txBox="1"/>
          <p:nvPr/>
        </p:nvSpPr>
        <p:spPr>
          <a:xfrm>
            <a:off x="2751276" y="2315287"/>
            <a:ext cx="2803441" cy="17081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rPr>
              <a:t>           </a:t>
            </a:r>
            <a:r>
              <a:rPr kumimoji="0" lang="en-US" sz="1200" b="1" i="0" u="sng" strike="noStrike" kern="0" cap="none" spc="0" normalizeH="0" baseline="0" noProof="0" dirty="0">
                <a:ln>
                  <a:noFill/>
                </a:ln>
                <a:solidFill>
                  <a:schemeClr val="bg1"/>
                </a:solidFill>
                <a:effectLst/>
                <a:uLnTx/>
                <a:uFillTx/>
              </a:rPr>
              <a:t>Digital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sng" strike="noStrike" kern="0" cap="none" spc="0" normalizeH="0" baseline="0" noProof="0" dirty="0">
              <a:ln>
                <a:noFill/>
              </a:ln>
              <a:solidFill>
                <a:schemeClr val="bg1"/>
              </a:solidFill>
              <a:effectLst/>
              <a:uLnTx/>
              <a:uFillTx/>
            </a:endParaRP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Phase 1 – 15,661,014 impressions</a:t>
            </a: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Phase 1- 58,633 clicks </a:t>
            </a: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Phase 2 – 5,870,761 impressions</a:t>
            </a: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Phase 2 – 22,093 clicks</a:t>
            </a: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21,531,775 Tot. Impressions (Phase 1 &amp; 2) </a:t>
            </a: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Total Clicks - 80, 726 </a:t>
            </a:r>
          </a:p>
          <a:p>
            <a:pPr marL="0" marR="0" lvl="0" indent="0" defTabSz="914400" eaLnBrk="1" fontAlgn="base"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bg1"/>
              </a:solidFill>
              <a:effectLst/>
              <a:uLnTx/>
              <a:uFillTx/>
            </a:endParaRPr>
          </a:p>
        </p:txBody>
      </p:sp>
      <p:sp>
        <p:nvSpPr>
          <p:cNvPr id="13" name="TextBox 12"/>
          <p:cNvSpPr txBox="1"/>
          <p:nvPr/>
        </p:nvSpPr>
        <p:spPr>
          <a:xfrm>
            <a:off x="5427137" y="2315287"/>
            <a:ext cx="3869625" cy="136960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rPr>
              <a:t>         </a:t>
            </a:r>
            <a:r>
              <a:rPr kumimoji="0" lang="en-US" sz="1200" b="1" i="0" u="sng" strike="noStrike" kern="0" cap="none" spc="0" normalizeH="0" baseline="0" noProof="0" dirty="0">
                <a:ln>
                  <a:noFill/>
                </a:ln>
                <a:solidFill>
                  <a:schemeClr val="bg1"/>
                </a:solidFill>
                <a:effectLst/>
                <a:uLnTx/>
                <a:uFillTx/>
              </a:rPr>
              <a:t>Mobile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sng" strike="noStrike" kern="0" cap="none" spc="0" normalizeH="0" baseline="0" noProof="0" dirty="0">
              <a:ln>
                <a:noFill/>
              </a:ln>
              <a:solidFill>
                <a:schemeClr val="bg1"/>
              </a:solidFill>
              <a:effectLst/>
              <a:uLnTx/>
              <a:uFillTx/>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bg1"/>
                </a:solidFill>
                <a:effectLst/>
                <a:uLnTx/>
                <a:uFillTx/>
              </a:rPr>
              <a:t>500,000 impressions Geo-Fenced to:</a:t>
            </a: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150 National Guard &amp; Air Force Reserves bases</a:t>
            </a: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40 US Army Bases</a:t>
            </a: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60 Active Duty &amp; Air Force bases </a:t>
            </a:r>
          </a:p>
          <a:p>
            <a:pPr marL="285750" marR="0" lvl="0" indent="-2857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2,073 clicks</a:t>
            </a:r>
          </a:p>
        </p:txBody>
      </p:sp>
      <p:sp>
        <p:nvSpPr>
          <p:cNvPr id="14" name="TextBox 13"/>
          <p:cNvSpPr txBox="1"/>
          <p:nvPr/>
        </p:nvSpPr>
        <p:spPr>
          <a:xfrm>
            <a:off x="8478281" y="2322511"/>
            <a:ext cx="3832252" cy="221599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rPr>
              <a:t>               </a:t>
            </a:r>
            <a:r>
              <a:rPr kumimoji="0" lang="en-US" sz="1200" b="1" i="0" u="sng" strike="noStrike" kern="0" cap="none" spc="0" normalizeH="0" baseline="0" noProof="0" dirty="0">
                <a:ln>
                  <a:noFill/>
                </a:ln>
                <a:solidFill>
                  <a:schemeClr val="bg1"/>
                </a:solidFill>
                <a:effectLst/>
                <a:uLnTx/>
                <a:uFillTx/>
              </a:rPr>
              <a:t>Email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sng" strike="noStrike" kern="0" cap="none" spc="0" normalizeH="0" baseline="0" noProof="0" dirty="0">
              <a:ln>
                <a:noFill/>
              </a:ln>
              <a:solidFill>
                <a:schemeClr val="bg1"/>
              </a:solidFill>
              <a:effectLst/>
              <a:uLnTx/>
              <a:uFillTx/>
            </a:endParaRP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Phase 1: 400,000 Emails delivered</a:t>
            </a: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Avg. Open Rate- 11.08% </a:t>
            </a: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Emails Opened- 44,331</a:t>
            </a: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Total Clicks- 4,359 to usmilitarymatters.org</a:t>
            </a:r>
          </a:p>
          <a:p>
            <a:pPr marL="0" marR="0" lvl="0" indent="0" defTabSz="914400" eaLnBrk="1" fontAlgn="base"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bg1"/>
              </a:solidFill>
              <a:effectLst/>
              <a:uLnTx/>
              <a:uFillTx/>
            </a:endParaRPr>
          </a:p>
          <a:p>
            <a:pPr marL="0" marR="0" lvl="0" indent="0" defTabSz="914400" eaLnBrk="1" fontAlgn="base"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bg1"/>
              </a:solidFill>
              <a:effectLst/>
              <a:uLnTx/>
              <a:uFillTx/>
            </a:endParaRP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Phase 2: 475,000 Email delivered to target audience</a:t>
            </a: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Avg. Open Rate- 11.67</a:t>
            </a: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Emails Opened- 50,107</a:t>
            </a:r>
          </a:p>
          <a:p>
            <a:pPr marL="171450" marR="0" lvl="0" indent="-171450" defTabSz="91440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bg1"/>
                </a:solidFill>
                <a:effectLst/>
                <a:uLnTx/>
                <a:uFillTx/>
              </a:rPr>
              <a:t>Total Clicks- 5,673</a:t>
            </a:r>
          </a:p>
        </p:txBody>
      </p:sp>
      <p:sp>
        <p:nvSpPr>
          <p:cNvPr id="16" name="Slide Number Placeholder 6"/>
          <p:cNvSpPr>
            <a:spLocks noGrp="1"/>
          </p:cNvSpPr>
          <p:nvPr>
            <p:ph type="sldNum" sz="quarter" idx="12"/>
          </p:nvPr>
        </p:nvSpPr>
        <p:spPr>
          <a:xfrm>
            <a:off x="8717478" y="6356349"/>
            <a:ext cx="27432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C11C87-3E7B-48B4-BBEB-0F9131CA51EB}" type="slidenum">
              <a:rPr lang="en-US"/>
              <a:pPr marL="0" marR="0" lvl="0" indent="0" defTabSz="914400" eaLnBrk="1" fontAlgn="auto" latinLnBrk="0" hangingPunct="1">
                <a:lnSpc>
                  <a:spcPct val="100000"/>
                </a:lnSpc>
                <a:spcBef>
                  <a:spcPts val="0"/>
                </a:spcBef>
                <a:spcAft>
                  <a:spcPts val="0"/>
                </a:spcAft>
                <a:buClrTx/>
                <a:buSzTx/>
                <a:buFontTx/>
                <a:buNone/>
                <a:tabLst/>
                <a:defRPr/>
              </a:pPr>
              <a:t>21</a:t>
            </a:fld>
            <a:endParaRPr lang="en-US" dirty="0"/>
          </a:p>
        </p:txBody>
      </p:sp>
      <p:sp>
        <p:nvSpPr>
          <p:cNvPr id="15" name="Footer Placeholder 2"/>
          <p:cNvSpPr>
            <a:spLocks noGrp="1"/>
          </p:cNvSpPr>
          <p:nvPr>
            <p:ph type="ftr" sz="quarter" idx="11"/>
          </p:nvPr>
        </p:nvSpPr>
        <p:spPr>
          <a:xfrm>
            <a:off x="4038600" y="6356350"/>
            <a:ext cx="4114800" cy="365125"/>
          </a:xfrm>
        </p:spPr>
        <p:txBody>
          <a:bodyPr/>
          <a:lstStyle/>
          <a:p>
            <a:r>
              <a:rPr lang="en-US" dirty="0"/>
              <a:t>©2017 United States Department of Defense</a:t>
            </a:r>
          </a:p>
        </p:txBody>
      </p:sp>
    </p:spTree>
    <p:extLst>
      <p:ext uri="{BB962C8B-B14F-4D97-AF65-F5344CB8AC3E}">
        <p14:creationId xmlns:p14="http://schemas.microsoft.com/office/powerpoint/2010/main" val="10756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22</a:t>
            </a:fld>
            <a:endParaRPr lang="en-US" dirty="0"/>
          </a:p>
        </p:txBody>
      </p:sp>
      <p:sp>
        <p:nvSpPr>
          <p:cNvPr id="7" name="Title 1"/>
          <p:cNvSpPr txBox="1">
            <a:spLocks/>
          </p:cNvSpPr>
          <p:nvPr/>
        </p:nvSpPr>
        <p:spPr>
          <a:xfrm>
            <a:off x="429490" y="262129"/>
            <a:ext cx="1176250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rPr>
              <a:t>Objective 3: Integration (CALIBRE)</a:t>
            </a: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935421" y="1375668"/>
            <a:ext cx="10646976" cy="241912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marL="457200" lvl="0" indent="-457200">
              <a:buFont typeface="Arial" panose="020B0604020202020204" pitchFamily="34" charset="0"/>
              <a:buChar char="•"/>
            </a:pPr>
            <a:r>
              <a:rPr lang="en-US" sz="2800" dirty="0">
                <a:solidFill>
                  <a:srgbClr val="FFFFFF"/>
                </a:solidFill>
              </a:rPr>
              <a:t>Provide a linkage of increased community awareness to current Department of Defense measures of effectiveness, suicide prevention strategy, and the suicide prevention program portfolio.</a:t>
            </a:r>
          </a:p>
          <a:p>
            <a:pPr marL="457200" lvl="0" indent="-457200">
              <a:buFont typeface="Arial" panose="020B0604020202020204" pitchFamily="34" charset="0"/>
              <a:buChar char="•"/>
            </a:pPr>
            <a:r>
              <a:rPr lang="en-US" sz="2800" u="sng" dirty="0">
                <a:solidFill>
                  <a:srgbClr val="FFFFFF"/>
                </a:solidFill>
              </a:rPr>
              <a:t>Indicator of success:</a:t>
            </a:r>
            <a:r>
              <a:rPr lang="en-US" sz="2800" dirty="0">
                <a:solidFill>
                  <a:srgbClr val="FFFFFF"/>
                </a:solidFill>
              </a:rPr>
              <a:t> Level of integration achieved with the portfolio.</a:t>
            </a:r>
          </a:p>
        </p:txBody>
      </p:sp>
    </p:spTree>
    <p:extLst>
      <p:ext uri="{BB962C8B-B14F-4D97-AF65-F5344CB8AC3E}">
        <p14:creationId xmlns:p14="http://schemas.microsoft.com/office/powerpoint/2010/main" val="3325617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23</a:t>
            </a:fld>
            <a:endParaRPr lang="en-US" dirty="0"/>
          </a:p>
        </p:txBody>
      </p:sp>
      <p:sp>
        <p:nvSpPr>
          <p:cNvPr id="7" name="Title 1"/>
          <p:cNvSpPr txBox="1">
            <a:spLocks/>
          </p:cNvSpPr>
          <p:nvPr/>
        </p:nvSpPr>
        <p:spPr>
          <a:xfrm>
            <a:off x="429490" y="262129"/>
            <a:ext cx="1176250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cs typeface="Arial" panose="020B0604020202020204" pitchFamily="34" charset="0"/>
              </a:rPr>
              <a:t>Action</a:t>
            </a:r>
            <a:endParaRPr lang="en-US" sz="4000" dirty="0">
              <a:solidFill>
                <a:schemeClr val="bg1"/>
              </a:solidFill>
            </a:endParaRP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987256" y="1042424"/>
            <a:ext cx="10646976" cy="465114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5000"/>
              </a:lnSpc>
              <a:spcAft>
                <a:spcPts val="1000"/>
              </a:spcAft>
            </a:pP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As the project moved forward, additional partnerships were established to support the project’s goals, to expand reach and impact, and to achieve cost savings. These partnerships included:</a:t>
            </a:r>
          </a:p>
          <a:p>
            <a:pPr marL="800100" lvl="1" indent="-342900">
              <a:lnSpc>
                <a:spcPct val="115000"/>
              </a:lnSpc>
              <a:buFont typeface="Symbol" panose="05050102010706020507" pitchFamily="18" charset="2"/>
              <a:buChar char=""/>
            </a:pP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National Guard Bureau</a:t>
            </a:r>
          </a:p>
          <a:p>
            <a:pPr marL="800100" lvl="1" indent="-342900">
              <a:lnSpc>
                <a:spcPct val="115000"/>
              </a:lnSpc>
              <a:buFont typeface="Symbol" panose="05050102010706020507" pitchFamily="18" charset="2"/>
              <a:buChar char=""/>
            </a:pP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Department of Veterans Affairs</a:t>
            </a:r>
          </a:p>
          <a:p>
            <a:pPr marL="800100" lvl="1" indent="-342900">
              <a:lnSpc>
                <a:spcPct val="115000"/>
              </a:lnSpc>
              <a:buFont typeface="Symbol" panose="05050102010706020507" pitchFamily="18" charset="2"/>
              <a:buChar char=""/>
            </a:pP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Center for Deployment Psychology</a:t>
            </a:r>
          </a:p>
          <a:p>
            <a:pPr marL="800100" lvl="1" indent="-342900">
              <a:lnSpc>
                <a:spcPct val="115000"/>
              </a:lnSpc>
              <a:buFont typeface="Symbol" panose="05050102010706020507" pitchFamily="18" charset="2"/>
              <a:buChar char=""/>
            </a:pP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Military Family Research Institute at Purdue University</a:t>
            </a:r>
          </a:p>
          <a:p>
            <a:pPr marL="800100" lvl="1" indent="-342900">
              <a:lnSpc>
                <a:spcPct val="115000"/>
              </a:lnSpc>
              <a:buFont typeface="Symbol" panose="05050102010706020507" pitchFamily="18" charset="2"/>
              <a:buChar char=""/>
            </a:pP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Star Behavioral Health Providers</a:t>
            </a:r>
          </a:p>
          <a:p>
            <a:pPr marL="800100" lvl="1" indent="-342900">
              <a:lnSpc>
                <a:spcPct val="115000"/>
              </a:lnSpc>
              <a:spcAft>
                <a:spcPts val="1000"/>
              </a:spcAft>
              <a:buFont typeface="Symbol" panose="05050102010706020507" pitchFamily="18" charset="2"/>
              <a:buChar char=""/>
            </a:pP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Substance Abuse and Mental Health Services Administration</a:t>
            </a:r>
          </a:p>
        </p:txBody>
      </p:sp>
    </p:spTree>
    <p:extLst>
      <p:ext uri="{BB962C8B-B14F-4D97-AF65-F5344CB8AC3E}">
        <p14:creationId xmlns:p14="http://schemas.microsoft.com/office/powerpoint/2010/main" val="2653476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24</a:t>
            </a:fld>
            <a:endParaRPr lang="en-US" dirty="0"/>
          </a:p>
        </p:txBody>
      </p:sp>
      <p:sp>
        <p:nvSpPr>
          <p:cNvPr id="7" name="Title 1"/>
          <p:cNvSpPr txBox="1">
            <a:spLocks/>
          </p:cNvSpPr>
          <p:nvPr/>
        </p:nvSpPr>
        <p:spPr>
          <a:xfrm>
            <a:off x="429490" y="262129"/>
            <a:ext cx="1176250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cs typeface="Arial" panose="020B0604020202020204" pitchFamily="34" charset="0"/>
              </a:rPr>
              <a:t>Evaluation Findings</a:t>
            </a:r>
            <a:endParaRPr lang="en-US" sz="4000" dirty="0">
              <a:solidFill>
                <a:schemeClr val="bg1"/>
              </a:solidFill>
            </a:endParaRP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772512" y="1191303"/>
            <a:ext cx="10646976" cy="288553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2800" dirty="0">
                <a:solidFill>
                  <a:schemeClr val="bg1"/>
                </a:solidFill>
              </a:rPr>
              <a:t>Using data from various military, health, and media sources, Team AAS set out to evaluate the breadth and effectiveness of the Community Partners in Suicide Prevention Pilot strategy for increasing the number of Reserve Component Service members provided treatment or services by providers with regard to suicide prevention. </a:t>
            </a:r>
          </a:p>
          <a:p>
            <a:pPr marL="800100" lvl="1" indent="-342900">
              <a:lnSpc>
                <a:spcPct val="115000"/>
              </a:lnSpc>
              <a:spcAft>
                <a:spcPts val="1000"/>
              </a:spcAft>
              <a:buFont typeface="Symbol" panose="05050102010706020507" pitchFamily="18" charset="2"/>
              <a:buChar char=""/>
            </a:pP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96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25</a:t>
            </a:fld>
            <a:endParaRPr lang="en-US" dirty="0"/>
          </a:p>
        </p:txBody>
      </p:sp>
      <p:sp>
        <p:nvSpPr>
          <p:cNvPr id="7" name="Title 1"/>
          <p:cNvSpPr txBox="1">
            <a:spLocks/>
          </p:cNvSpPr>
          <p:nvPr/>
        </p:nvSpPr>
        <p:spPr>
          <a:xfrm>
            <a:off x="429490" y="262129"/>
            <a:ext cx="1176250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cs typeface="Arial" panose="020B0604020202020204" pitchFamily="34" charset="0"/>
              </a:rPr>
              <a:t>Evaluation Findings</a:t>
            </a:r>
            <a:endParaRPr lang="en-US" sz="4000" dirty="0">
              <a:solidFill>
                <a:schemeClr val="bg1"/>
              </a:solidFill>
            </a:endParaRP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772512" y="1542451"/>
            <a:ext cx="10646976" cy="468448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2800" dirty="0">
                <a:solidFill>
                  <a:schemeClr val="bg1"/>
                </a:solidFill>
              </a:rPr>
              <a:t>Key Question:  </a:t>
            </a:r>
          </a:p>
          <a:p>
            <a:pPr lvl="1">
              <a:spcBef>
                <a:spcPts val="1200"/>
              </a:spcBef>
            </a:pPr>
            <a:r>
              <a:rPr lang="en-US" sz="2800" dirty="0">
                <a:solidFill>
                  <a:schemeClr val="bg1"/>
                </a:solidFill>
              </a:rPr>
              <a:t>Did the Pilot increase the number of National Guard/Reserve Component Service Members provided treatment or services by community partners?</a:t>
            </a:r>
          </a:p>
          <a:p>
            <a:endParaRPr lang="en-US" sz="1300" dirty="0">
              <a:solidFill>
                <a:schemeClr val="bg1"/>
              </a:solidFill>
            </a:endParaRPr>
          </a:p>
          <a:p>
            <a:r>
              <a:rPr lang="en-US" sz="2800" dirty="0">
                <a:solidFill>
                  <a:schemeClr val="bg1"/>
                </a:solidFill>
              </a:rPr>
              <a:t>At the core of our measurement effort was to determine if the pilot:</a:t>
            </a:r>
          </a:p>
          <a:p>
            <a:pPr lvl="1"/>
            <a:r>
              <a:rPr lang="en-US" sz="2800" dirty="0">
                <a:solidFill>
                  <a:schemeClr val="bg1"/>
                </a:solidFill>
              </a:rPr>
              <a:t>Achieved its outreach goals</a:t>
            </a:r>
          </a:p>
          <a:p>
            <a:pPr lvl="1"/>
            <a:r>
              <a:rPr lang="en-US" sz="2800" dirty="0">
                <a:solidFill>
                  <a:schemeClr val="bg1"/>
                </a:solidFill>
              </a:rPr>
              <a:t>Achieved portfolio integration</a:t>
            </a:r>
          </a:p>
          <a:p>
            <a:pPr lvl="1"/>
            <a:r>
              <a:rPr lang="en-US" sz="2800" dirty="0">
                <a:solidFill>
                  <a:schemeClr val="bg1"/>
                </a:solidFill>
              </a:rPr>
              <a:t>Increased the number of Registered Providers/Community Partners</a:t>
            </a:r>
          </a:p>
          <a:p>
            <a:pPr lvl="1"/>
            <a:r>
              <a:rPr lang="en-US" sz="2800" dirty="0">
                <a:solidFill>
                  <a:schemeClr val="bg1"/>
                </a:solidFill>
              </a:rPr>
              <a:t>Increased service utilization</a:t>
            </a:r>
          </a:p>
          <a:p>
            <a:pPr marL="800100" lvl="1" indent="-342900">
              <a:lnSpc>
                <a:spcPct val="115000"/>
              </a:lnSpc>
              <a:spcAft>
                <a:spcPts val="1000"/>
              </a:spcAft>
              <a:buFont typeface="Symbol" panose="05050102010706020507" pitchFamily="18" charset="2"/>
              <a:buChar char=""/>
            </a:pP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601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26</a:t>
            </a:fld>
            <a:endParaRPr lang="en-US" dirty="0"/>
          </a:p>
        </p:txBody>
      </p:sp>
      <p:sp>
        <p:nvSpPr>
          <p:cNvPr id="7" name="Title 1"/>
          <p:cNvSpPr txBox="1">
            <a:spLocks/>
          </p:cNvSpPr>
          <p:nvPr/>
        </p:nvSpPr>
        <p:spPr>
          <a:xfrm>
            <a:off x="429490" y="262129"/>
            <a:ext cx="1176250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rPr>
              <a:t>Objective 3: Integration and Evaluation </a:t>
            </a:r>
            <a:r>
              <a:rPr lang="en-US" sz="4000" dirty="0" err="1">
                <a:solidFill>
                  <a:schemeClr val="bg1"/>
                </a:solidFill>
              </a:rPr>
              <a:t>CALIBRE</a:t>
            </a:r>
            <a:endParaRPr lang="en-US" sz="4000" dirty="0">
              <a:solidFill>
                <a:schemeClr val="bg1"/>
              </a:solidFill>
            </a:endParaRP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3039502" y="1393813"/>
            <a:ext cx="7844876" cy="4191442"/>
          </a:xfrm>
          <a:prstGeom prst="rect">
            <a:avLst/>
          </a:prstGeom>
        </p:spPr>
      </p:pic>
    </p:spTree>
    <p:extLst>
      <p:ext uri="{BB962C8B-B14F-4D97-AF65-F5344CB8AC3E}">
        <p14:creationId xmlns:p14="http://schemas.microsoft.com/office/powerpoint/2010/main" val="1915705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lvl="0">
              <a:defRPr/>
            </a:pPr>
            <a:r>
              <a:rPr lang="en-US" dirty="0">
                <a:solidFill>
                  <a:schemeClr val="bg1"/>
                </a:solidFill>
              </a:rPr>
              <a:t>Evaluation Findings </a:t>
            </a:r>
          </a:p>
        </p:txBody>
      </p:sp>
      <p:sp>
        <p:nvSpPr>
          <p:cNvPr id="3" name="Content Placeholder 2"/>
          <p:cNvSpPr>
            <a:spLocks noGrp="1"/>
          </p:cNvSpPr>
          <p:nvPr>
            <p:ph idx="1"/>
          </p:nvPr>
        </p:nvSpPr>
        <p:spPr>
          <a:xfrm>
            <a:off x="838200" y="1325563"/>
            <a:ext cx="10515600" cy="4351338"/>
          </a:xfrm>
        </p:spPr>
        <p:txBody>
          <a:bodyPr>
            <a:normAutofit fontScale="77500" lnSpcReduction="20000"/>
          </a:bodyPr>
          <a:lstStyle/>
          <a:p>
            <a:pPr marL="0" lvl="0" indent="0">
              <a:lnSpc>
                <a:spcPct val="100000"/>
              </a:lnSpc>
              <a:spcBef>
                <a:spcPts val="0"/>
              </a:spcBef>
              <a:buNone/>
              <a:defRPr/>
            </a:pPr>
            <a:r>
              <a:rPr lang="en-US" sz="3200" b="1" u="sng" kern="0" dirty="0">
                <a:solidFill>
                  <a:schemeClr val="bg1"/>
                </a:solidFill>
                <a:cs typeface="Arial" panose="020B0604020202020204" pitchFamily="34" charset="0"/>
              </a:rPr>
              <a:t>Analytic Information </a:t>
            </a:r>
            <a:r>
              <a:rPr lang="en-US" sz="3200" kern="0" dirty="0">
                <a:solidFill>
                  <a:schemeClr val="bg1"/>
                </a:solidFill>
                <a:cs typeface="Arial" panose="020B0604020202020204" pitchFamily="34" charset="0"/>
              </a:rPr>
              <a:t> </a:t>
            </a:r>
          </a:p>
          <a:p>
            <a:r>
              <a:rPr lang="en-US" b="1" dirty="0">
                <a:solidFill>
                  <a:schemeClr val="bg1"/>
                </a:solidFill>
              </a:rPr>
              <a:t>Trainings</a:t>
            </a:r>
          </a:p>
          <a:p>
            <a:pPr marL="457200" indent="-457200"/>
            <a:r>
              <a:rPr lang="en-US" dirty="0">
                <a:solidFill>
                  <a:schemeClr val="bg1"/>
                </a:solidFill>
              </a:rPr>
              <a:t>1396 providers trained total – training rate of approximately 26 mental health providers per week</a:t>
            </a:r>
          </a:p>
          <a:p>
            <a:pPr marL="457200" indent="-457200"/>
            <a:r>
              <a:rPr lang="en-US" dirty="0">
                <a:solidFill>
                  <a:schemeClr val="bg1"/>
                </a:solidFill>
              </a:rPr>
              <a:t>434 cumulative number of providers trained through in-person training workshops (all two-day training workshops were filled to capacity, with a wait list)</a:t>
            </a:r>
          </a:p>
          <a:p>
            <a:pPr marL="457200" indent="-457200"/>
            <a:r>
              <a:rPr lang="en-US" dirty="0">
                <a:solidFill>
                  <a:schemeClr val="bg1"/>
                </a:solidFill>
              </a:rPr>
              <a:t>34 trained providers applied to become part of the Registry</a:t>
            </a:r>
          </a:p>
          <a:p>
            <a:pPr marL="457200" indent="-457200"/>
            <a:r>
              <a:rPr lang="en-US" dirty="0">
                <a:solidFill>
                  <a:schemeClr val="bg1"/>
                </a:solidFill>
              </a:rPr>
              <a:t>168 service members and their families trained via webinar</a:t>
            </a:r>
          </a:p>
          <a:p>
            <a:r>
              <a:rPr lang="en-US" dirty="0">
                <a:solidFill>
                  <a:schemeClr val="bg1"/>
                </a:solidFill>
              </a:rPr>
              <a:t> </a:t>
            </a:r>
          </a:p>
          <a:p>
            <a:pPr marL="0" lvl="0" indent="0">
              <a:lnSpc>
                <a:spcPct val="100000"/>
              </a:lnSpc>
              <a:spcBef>
                <a:spcPts val="0"/>
              </a:spcBef>
              <a:buNone/>
              <a:defRPr/>
            </a:pPr>
            <a:r>
              <a:rPr lang="en-US" b="1" kern="0" dirty="0">
                <a:solidFill>
                  <a:schemeClr val="bg1"/>
                </a:solidFill>
                <a:cs typeface="Arial" panose="020B0604020202020204" pitchFamily="34" charset="0"/>
              </a:rPr>
              <a:t>USMilitaryMatters.org</a:t>
            </a:r>
          </a:p>
          <a:p>
            <a:pPr marL="457200" lvl="0" indent="-457200">
              <a:lnSpc>
                <a:spcPct val="100000"/>
              </a:lnSpc>
              <a:spcBef>
                <a:spcPts val="0"/>
              </a:spcBef>
              <a:defRPr/>
            </a:pPr>
            <a:r>
              <a:rPr lang="en-US" kern="0" dirty="0">
                <a:solidFill>
                  <a:schemeClr val="bg1"/>
                </a:solidFill>
                <a:cs typeface="Arial" panose="020B0604020202020204" pitchFamily="34" charset="0"/>
              </a:rPr>
              <a:t>Number of website users:   </a:t>
            </a:r>
            <a:r>
              <a:rPr lang="en-US" kern="0" dirty="0">
                <a:solidFill>
                  <a:schemeClr val="bg1"/>
                </a:solidFill>
              </a:rPr>
              <a:t>63,961</a:t>
            </a:r>
            <a:endParaRPr lang="en-US" kern="0" dirty="0">
              <a:solidFill>
                <a:schemeClr val="bg1"/>
              </a:solidFill>
              <a:cs typeface="Arial" panose="020B0604020202020204" pitchFamily="34" charset="0"/>
            </a:endParaRPr>
          </a:p>
          <a:p>
            <a:pPr marL="457200" lvl="0" indent="-457200">
              <a:lnSpc>
                <a:spcPct val="100000"/>
              </a:lnSpc>
              <a:spcBef>
                <a:spcPts val="0"/>
              </a:spcBef>
              <a:defRPr/>
            </a:pPr>
            <a:r>
              <a:rPr lang="en-US" kern="0" dirty="0">
                <a:solidFill>
                  <a:schemeClr val="bg1"/>
                </a:solidFill>
                <a:cs typeface="Arial" panose="020B0604020202020204" pitchFamily="34" charset="0"/>
              </a:rPr>
              <a:t>Number of page views:        123,495</a:t>
            </a:r>
          </a:p>
          <a:p>
            <a:pPr marL="0" lvl="0" indent="0">
              <a:lnSpc>
                <a:spcPct val="100000"/>
              </a:lnSpc>
              <a:spcBef>
                <a:spcPts val="0"/>
              </a:spcBef>
              <a:buNone/>
              <a:defRPr/>
            </a:pPr>
            <a:endParaRPr lang="en-US" sz="1600" kern="0" dirty="0">
              <a:solidFill>
                <a:srgbClr val="FFFF00"/>
              </a:solidFill>
              <a:cs typeface="Arial" panose="020B0604020202020204" pitchFamily="34" charset="0"/>
            </a:endParaRPr>
          </a:p>
          <a:p>
            <a:pPr>
              <a:defRPr/>
            </a:pPr>
            <a:r>
              <a:rPr lang="en-US" sz="1600" dirty="0">
                <a:solidFill>
                  <a:schemeClr val="bg1"/>
                </a:solidFill>
              </a:rPr>
              <a:t>(as of March 31, 2017)</a:t>
            </a:r>
            <a:endParaRPr lang="en-US" sz="3200" kern="0" dirty="0">
              <a:solidFill>
                <a:schemeClr val="bg1"/>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fld id="{7FE5FE21-7465-4023-8764-9C82DA15BE73}" type="slidenum">
              <a:rPr lang="en-US" smtClean="0"/>
              <a:t>27</a:t>
            </a:fld>
            <a:endParaRPr lang="en-US"/>
          </a:p>
        </p:txBody>
      </p:sp>
      <p:sp>
        <p:nvSpPr>
          <p:cNvPr id="7" name="Footer Placeholder 2"/>
          <p:cNvSpPr>
            <a:spLocks noGrp="1"/>
          </p:cNvSpPr>
          <p:nvPr>
            <p:ph type="ftr" sz="quarter" idx="11"/>
          </p:nvPr>
        </p:nvSpPr>
        <p:spPr>
          <a:xfrm>
            <a:off x="4038600" y="6356350"/>
            <a:ext cx="4114800" cy="365125"/>
          </a:xfrm>
        </p:spPr>
        <p:txBody>
          <a:bodyPr/>
          <a:lstStyle/>
          <a:p>
            <a:r>
              <a:rPr lang="en-US" dirty="0"/>
              <a:t>©2017 United States Department of Defense</a:t>
            </a: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555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bg1"/>
                </a:solidFill>
              </a:rPr>
              <a:t>Evaluation Findings</a:t>
            </a:r>
          </a:p>
        </p:txBody>
      </p:sp>
      <p:sp>
        <p:nvSpPr>
          <p:cNvPr id="4" name="Slide Number Placeholder 3"/>
          <p:cNvSpPr>
            <a:spLocks noGrp="1"/>
          </p:cNvSpPr>
          <p:nvPr>
            <p:ph type="sldNum" sz="quarter" idx="12"/>
          </p:nvPr>
        </p:nvSpPr>
        <p:spPr/>
        <p:txBody>
          <a:bodyPr/>
          <a:lstStyle/>
          <a:p>
            <a:fld id="{7FE5FE21-7465-4023-8764-9C82DA15BE73}" type="slidenum">
              <a:rPr lang="en-US" smtClean="0"/>
              <a:t>28</a:t>
            </a:fld>
            <a:endParaRPr lang="en-US"/>
          </a:p>
        </p:txBody>
      </p:sp>
      <p:sp>
        <p:nvSpPr>
          <p:cNvPr id="7" name="Footer Placeholder 2"/>
          <p:cNvSpPr>
            <a:spLocks noGrp="1"/>
          </p:cNvSpPr>
          <p:nvPr>
            <p:ph type="ftr" sz="quarter" idx="11"/>
          </p:nvPr>
        </p:nvSpPr>
        <p:spPr>
          <a:xfrm>
            <a:off x="4038600" y="6356350"/>
            <a:ext cx="4114800" cy="365125"/>
          </a:xfrm>
        </p:spPr>
        <p:txBody>
          <a:bodyPr/>
          <a:lstStyle/>
          <a:p>
            <a:r>
              <a:rPr lang="en-US" dirty="0"/>
              <a:t>©2017 United States Department of Defense</a:t>
            </a:r>
          </a:p>
        </p:txBody>
      </p:sp>
      <p:cxnSp>
        <p:nvCxnSpPr>
          <p:cNvPr id="8" name="Straight Connector 7"/>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5661792" y="1104298"/>
            <a:ext cx="5692008" cy="5072665"/>
          </a:xfrm>
        </p:spPr>
        <p:txBody>
          <a:bodyPr>
            <a:normAutofit fontScale="77500" lnSpcReduction="20000"/>
          </a:bodyPr>
          <a:lstStyle/>
          <a:p>
            <a:pPr marL="0" indent="0">
              <a:buNone/>
            </a:pPr>
            <a:r>
              <a:rPr lang="en-US" u="sng" kern="0" dirty="0">
                <a:solidFill>
                  <a:prstClr val="white"/>
                </a:solidFill>
              </a:rPr>
              <a:t>Analysis Summary</a:t>
            </a:r>
          </a:p>
          <a:p>
            <a:r>
              <a:rPr lang="en-US" dirty="0">
                <a:solidFill>
                  <a:schemeClr val="bg1"/>
                </a:solidFill>
              </a:rPr>
              <a:t>Evaluation metrics indicate the pilot was successful in reaching the target audience and increasing awareness</a:t>
            </a:r>
          </a:p>
          <a:p>
            <a:r>
              <a:rPr lang="en-US" dirty="0">
                <a:solidFill>
                  <a:schemeClr val="bg1"/>
                </a:solidFill>
              </a:rPr>
              <a:t>Return visits to USMilitaryMatters.org were purposeful</a:t>
            </a:r>
          </a:p>
          <a:p>
            <a:r>
              <a:rPr lang="en-US" dirty="0">
                <a:solidFill>
                  <a:schemeClr val="bg1"/>
                </a:solidFill>
              </a:rPr>
              <a:t>The CBS education &amp; outreach campaign (March 7 to April 24, 2016) rapidly increased the number of visits to a previously nonexistent website</a:t>
            </a:r>
          </a:p>
          <a:p>
            <a:r>
              <a:rPr lang="en-US" dirty="0">
                <a:solidFill>
                  <a:schemeClr val="bg1"/>
                </a:solidFill>
              </a:rPr>
              <a:t>“Bounce rate” of visits to website decreased by 1700% when campaign ended</a:t>
            </a:r>
          </a:p>
          <a:p>
            <a:r>
              <a:rPr lang="en-US" dirty="0">
                <a:solidFill>
                  <a:schemeClr val="bg1"/>
                </a:solidFill>
              </a:rPr>
              <a:t>The number of “new sessions” on site were correlated with the timing of the outreach campaign</a:t>
            </a:r>
          </a:p>
          <a:p>
            <a:r>
              <a:rPr lang="en-US" dirty="0">
                <a:solidFill>
                  <a:schemeClr val="bg1"/>
                </a:solidFill>
              </a:rPr>
              <a:t>Strong correlation to the awareness metrics and training </a:t>
            </a:r>
          </a:p>
          <a:p>
            <a:endParaRPr lang="en-US" dirty="0"/>
          </a:p>
        </p:txBody>
      </p:sp>
      <p:pic>
        <p:nvPicPr>
          <p:cNvPr id="9" name="Picture 8"/>
          <p:cNvPicPr>
            <a:picLocks noChangeAspect="1"/>
          </p:cNvPicPr>
          <p:nvPr/>
        </p:nvPicPr>
        <p:blipFill>
          <a:blip r:embed="rId2"/>
          <a:stretch>
            <a:fillRect/>
          </a:stretch>
        </p:blipFill>
        <p:spPr>
          <a:xfrm>
            <a:off x="935421" y="1104298"/>
            <a:ext cx="4629150" cy="2379777"/>
          </a:xfrm>
          <a:prstGeom prst="rect">
            <a:avLst/>
          </a:prstGeom>
        </p:spPr>
      </p:pic>
      <p:pic>
        <p:nvPicPr>
          <p:cNvPr id="10" name="Picture 9"/>
          <p:cNvPicPr>
            <a:picLocks noChangeAspect="1"/>
          </p:cNvPicPr>
          <p:nvPr/>
        </p:nvPicPr>
        <p:blipFill>
          <a:blip r:embed="rId3"/>
          <a:stretch>
            <a:fillRect/>
          </a:stretch>
        </p:blipFill>
        <p:spPr>
          <a:xfrm>
            <a:off x="908350" y="3659177"/>
            <a:ext cx="4656221" cy="2517786"/>
          </a:xfrm>
          <a:prstGeom prst="rect">
            <a:avLst/>
          </a:prstGeom>
        </p:spPr>
      </p:pic>
    </p:spTree>
    <p:extLst>
      <p:ext uri="{BB962C8B-B14F-4D97-AF65-F5344CB8AC3E}">
        <p14:creationId xmlns:p14="http://schemas.microsoft.com/office/powerpoint/2010/main" val="1516389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900" y="144029"/>
            <a:ext cx="7886700" cy="1325563"/>
          </a:xfrm>
        </p:spPr>
        <p:txBody>
          <a:bodyPr/>
          <a:lstStyle/>
          <a:p>
            <a:r>
              <a:rPr lang="en-US" dirty="0">
                <a:solidFill>
                  <a:schemeClr val="bg1"/>
                </a:solidFill>
              </a:rPr>
              <a:t>Evaluation Findings</a:t>
            </a:r>
          </a:p>
        </p:txBody>
      </p:sp>
      <p:cxnSp>
        <p:nvCxnSpPr>
          <p:cNvPr id="11" name="Straight Connector 10"/>
          <p:cNvCxnSpPr/>
          <p:nvPr/>
        </p:nvCxnSpPr>
        <p:spPr>
          <a:xfrm>
            <a:off x="1022685" y="1093285"/>
            <a:ext cx="692894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Slide Number Placeholder 6"/>
          <p:cNvSpPr>
            <a:spLocks noGrp="1"/>
          </p:cNvSpPr>
          <p:nvPr>
            <p:ph type="sldNum" sz="quarter" idx="12"/>
          </p:nvPr>
        </p:nvSpPr>
        <p:spPr>
          <a:xfrm>
            <a:off x="8610600" y="6356350"/>
            <a:ext cx="2743200" cy="365125"/>
          </a:xfrm>
        </p:spPr>
        <p:txBody>
          <a:bodyPr/>
          <a:lstStyle/>
          <a:p>
            <a:fld id="{47C11C87-3E7B-48B4-BBEB-0F9131CA51EB}" type="slidenum">
              <a:rPr lang="en-US" smtClean="0"/>
              <a:t>29</a:t>
            </a:fld>
            <a:endParaRPr lang="en-US" dirty="0"/>
          </a:p>
        </p:txBody>
      </p:sp>
      <p:sp>
        <p:nvSpPr>
          <p:cNvPr id="9" name="TextBox 8"/>
          <p:cNvSpPr txBox="1"/>
          <p:nvPr/>
        </p:nvSpPr>
        <p:spPr>
          <a:xfrm>
            <a:off x="1022685" y="1207982"/>
            <a:ext cx="4981074" cy="523220"/>
          </a:xfrm>
          <a:prstGeom prst="rect">
            <a:avLst/>
          </a:prstGeom>
          <a:noFill/>
        </p:spPr>
        <p:txBody>
          <a:bodyPr wrap="square" rtlCol="0">
            <a:spAutoFit/>
          </a:bodyPr>
          <a:lstStyle/>
          <a:p>
            <a:r>
              <a:rPr lang="en-US" sz="2800" b="1" u="sng" dirty="0">
                <a:solidFill>
                  <a:schemeClr val="bg1"/>
                </a:solidFill>
              </a:rPr>
              <a:t>Utilization of Services</a:t>
            </a:r>
          </a:p>
        </p:txBody>
      </p:sp>
      <p:graphicFrame>
        <p:nvGraphicFramePr>
          <p:cNvPr id="10" name="Chart 9"/>
          <p:cNvGraphicFramePr/>
          <p:nvPr>
            <p:extLst>
              <p:ext uri="{D42A27DB-BD31-4B8C-83A1-F6EECF244321}">
                <p14:modId xmlns:p14="http://schemas.microsoft.com/office/powerpoint/2010/main" val="3067679953"/>
              </p:ext>
            </p:extLst>
          </p:nvPr>
        </p:nvGraphicFramePr>
        <p:xfrm>
          <a:off x="1022685" y="1952299"/>
          <a:ext cx="6384750" cy="3788229"/>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sz="half" idx="2"/>
          </p:nvPr>
        </p:nvSpPr>
        <p:spPr>
          <a:xfrm>
            <a:off x="7566221" y="1952298"/>
            <a:ext cx="4393168" cy="3868631"/>
          </a:xfrm>
        </p:spPr>
        <p:txBody>
          <a:bodyPr/>
          <a:lstStyle/>
          <a:p>
            <a:pPr marL="0" indent="0">
              <a:buNone/>
            </a:pPr>
            <a:r>
              <a:rPr lang="en-US" dirty="0">
                <a:solidFill>
                  <a:schemeClr val="bg1"/>
                </a:solidFill>
              </a:rPr>
              <a:t>The number of calls to the Military Crisis Line in the six geographical areas targeted by the pilot project did not deviate from the rest of the country</a:t>
            </a:r>
          </a:p>
          <a:p>
            <a:endParaRPr lang="en-US" dirty="0"/>
          </a:p>
        </p:txBody>
      </p:sp>
    </p:spTree>
    <p:extLst>
      <p:ext uri="{BB962C8B-B14F-4D97-AF65-F5344CB8AC3E}">
        <p14:creationId xmlns:p14="http://schemas.microsoft.com/office/powerpoint/2010/main" val="42144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3</a:t>
            </a:fld>
            <a:endParaRPr lang="en-US"/>
          </a:p>
        </p:txBody>
      </p:sp>
      <p:sp>
        <p:nvSpPr>
          <p:cNvPr id="8" name="TextBox 7"/>
          <p:cNvSpPr txBox="1"/>
          <p:nvPr/>
        </p:nvSpPr>
        <p:spPr>
          <a:xfrm>
            <a:off x="816358" y="1082073"/>
            <a:ext cx="10656505" cy="5109091"/>
          </a:xfrm>
          <a:prstGeom prst="rect">
            <a:avLst/>
          </a:prstGeom>
          <a:noFill/>
        </p:spPr>
        <p:txBody>
          <a:bodyPr wrap="square" rtlCol="0">
            <a:spAutoFit/>
          </a:bodyPr>
          <a:lstStyle/>
          <a:p>
            <a:pPr lvl="0" algn="ctr"/>
            <a:endParaRPr lang="en-US" b="1" dirty="0">
              <a:solidFill>
                <a:schemeClr val="bg1"/>
              </a:solidFill>
              <a:cs typeface="Arial" panose="020B0604020202020204" pitchFamily="34" charset="0"/>
            </a:endParaRPr>
          </a:p>
          <a:p>
            <a:pPr lvl="0"/>
            <a:r>
              <a:rPr lang="en-US" sz="2800" b="1" u="sng" dirty="0">
                <a:solidFill>
                  <a:schemeClr val="bg1"/>
                </a:solidFill>
                <a:cs typeface="Arial" panose="020B0604020202020204" pitchFamily="34" charset="0"/>
              </a:rPr>
              <a:t>Mission </a:t>
            </a:r>
          </a:p>
          <a:p>
            <a:pPr lvl="0"/>
            <a:r>
              <a:rPr lang="en-US" sz="2800" dirty="0">
                <a:solidFill>
                  <a:schemeClr val="bg1"/>
                </a:solidFill>
              </a:rPr>
              <a:t>The Defense Suicide Prevention Office (DSPO) provides advocacy, program oversight, and policy for Department of Defense suicide prevention, intervention and </a:t>
            </a:r>
            <a:r>
              <a:rPr lang="en-US" sz="2800" dirty="0" err="1">
                <a:solidFill>
                  <a:schemeClr val="bg1"/>
                </a:solidFill>
              </a:rPr>
              <a:t>postvention</a:t>
            </a:r>
            <a:r>
              <a:rPr lang="en-US" sz="2800" dirty="0">
                <a:solidFill>
                  <a:schemeClr val="bg1"/>
                </a:solidFill>
              </a:rPr>
              <a:t> efforts to reduce suicidal behaviors in Service members, civilians and their families. </a:t>
            </a:r>
          </a:p>
          <a:p>
            <a:pPr lvl="0"/>
            <a:endParaRPr lang="en-US" sz="2800" b="1" u="sng" dirty="0">
              <a:solidFill>
                <a:schemeClr val="bg1"/>
              </a:solidFill>
              <a:cs typeface="Arial" panose="020B0604020202020204" pitchFamily="34" charset="0"/>
            </a:endParaRPr>
          </a:p>
          <a:p>
            <a:pPr lvl="0"/>
            <a:r>
              <a:rPr lang="en-US" sz="2800" b="1" u="sng" dirty="0">
                <a:solidFill>
                  <a:schemeClr val="bg1"/>
                </a:solidFill>
                <a:cs typeface="Arial" panose="020B0604020202020204" pitchFamily="34" charset="0"/>
              </a:rPr>
              <a:t>Vision </a:t>
            </a:r>
          </a:p>
          <a:p>
            <a:pPr lvl="0"/>
            <a:r>
              <a:rPr lang="en-US" sz="2800" dirty="0">
                <a:solidFill>
                  <a:schemeClr val="bg1"/>
                </a:solidFill>
              </a:rPr>
              <a:t>Actively engage and partner with the Military Services, other Governmental Agencies, Non-Governmental Agencies, non-profit organizations, and the community to reduce the risk for suicide for Service members, civilians, and their families.</a:t>
            </a:r>
            <a:endParaRPr lang="en-US" sz="2800" dirty="0">
              <a:solidFill>
                <a:schemeClr val="bg1"/>
              </a:solidFill>
              <a:cs typeface="Arial" panose="020B0604020202020204" pitchFamily="34" charset="0"/>
            </a:endParaRPr>
          </a:p>
        </p:txBody>
      </p:sp>
      <p:sp>
        <p:nvSpPr>
          <p:cNvPr id="10" name="Title 1"/>
          <p:cNvSpPr txBox="1">
            <a:spLocks/>
          </p:cNvSpPr>
          <p:nvPr/>
        </p:nvSpPr>
        <p:spPr>
          <a:xfrm>
            <a:off x="886810" y="27264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cs typeface="Arial" panose="020B0604020202020204" pitchFamily="34" charset="0"/>
              </a:rPr>
              <a:t>Defense Suicide Prevention Office</a:t>
            </a:r>
          </a:p>
        </p:txBody>
      </p:sp>
      <p:cxnSp>
        <p:nvCxnSpPr>
          <p:cNvPr id="9" name="Straight Connector 8"/>
          <p:cNvCxnSpPr/>
          <p:nvPr/>
        </p:nvCxnSpPr>
        <p:spPr>
          <a:xfrm>
            <a:off x="886810" y="885442"/>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62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30</a:t>
            </a:fld>
            <a:endParaRPr lang="en-US"/>
          </a:p>
        </p:txBody>
      </p:sp>
      <p:sp>
        <p:nvSpPr>
          <p:cNvPr id="8" name="TextBox 7"/>
          <p:cNvSpPr txBox="1"/>
          <p:nvPr/>
        </p:nvSpPr>
        <p:spPr>
          <a:xfrm>
            <a:off x="913578" y="1125088"/>
            <a:ext cx="10299853" cy="5277342"/>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Results of the project provided clear support for the value of a multimodal outreach campaign that is coordinated by agencies and groups with well-established success in advertising and marketing. </a:t>
            </a:r>
          </a:p>
          <a:p>
            <a:pPr marL="285750" indent="-285750">
              <a:lnSpc>
                <a:spcPct val="115000"/>
              </a:lnSpc>
              <a:spcAft>
                <a:spcPts val="1000"/>
              </a:spcAft>
              <a:buFont typeface="Arial" panose="020B0604020202020204" pitchFamily="34" charset="0"/>
              <a:buChar char="•"/>
            </a:pP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The CBS Community Partnership Division exceeded all goals and metrics for disseminating information about training opportunities and resources to each of the target audiences. </a:t>
            </a:r>
          </a:p>
          <a:p>
            <a:pPr marL="285750" indent="-285750">
              <a:lnSpc>
                <a:spcPct val="115000"/>
              </a:lnSpc>
              <a:spcAft>
                <a:spcPts val="1000"/>
              </a:spcAft>
              <a:buFont typeface="Arial" panose="020B0604020202020204" pitchFamily="34" charset="0"/>
              <a:buChar char="•"/>
            </a:pP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The </a:t>
            </a:r>
            <a:r>
              <a:rPr lang="en-US" sz="2400" u="sng"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USMilitaryMatters.org</a:t>
            </a: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website, was accessed over 65,000 within its first three months of existence. </a:t>
            </a:r>
          </a:p>
          <a:p>
            <a:pPr marL="285750" indent="-285750">
              <a:lnSpc>
                <a:spcPct val="115000"/>
              </a:lnSpc>
              <a:spcAft>
                <a:spcPts val="1000"/>
              </a:spcAft>
              <a:buFont typeface="Arial" panose="020B0604020202020204" pitchFamily="34" charset="0"/>
              <a:buChar char="•"/>
            </a:pP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In-person training workshops were rapidly filled to capacity and had wait lists. </a:t>
            </a:r>
          </a:p>
          <a:p>
            <a:pPr marL="285750" indent="-285750">
              <a:lnSpc>
                <a:spcPct val="115000"/>
              </a:lnSpc>
              <a:spcAft>
                <a:spcPts val="1000"/>
              </a:spcAft>
              <a:buFont typeface="Arial" panose="020B0604020202020204" pitchFamily="34" charset="0"/>
              <a:buChar char="•"/>
            </a:pP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Feedback from participants was consistently positive, indicating the trainings were well-received and valued by clinicians. </a:t>
            </a:r>
          </a:p>
        </p:txBody>
      </p: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n-lt"/>
              </a:rPr>
              <a:t>Discussion</a:t>
            </a:r>
            <a:r>
              <a:rPr lang="en-US" dirty="0">
                <a:solidFill>
                  <a:schemeClr val="bg1"/>
                </a:solidFill>
              </a:rPr>
              <a:t>	</a:t>
            </a:r>
          </a:p>
        </p:txBody>
      </p:sp>
      <p:cxnSp>
        <p:nvCxnSpPr>
          <p:cNvPr id="10" name="Straight Connector 9"/>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937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31</a:t>
            </a:fld>
            <a:endParaRPr lang="en-US"/>
          </a:p>
        </p:txBody>
      </p:sp>
      <p:sp>
        <p:nvSpPr>
          <p:cNvPr id="8" name="TextBox 7"/>
          <p:cNvSpPr txBox="1"/>
          <p:nvPr/>
        </p:nvSpPr>
        <p:spPr>
          <a:xfrm>
            <a:off x="913579" y="1125088"/>
            <a:ext cx="10044934" cy="4699428"/>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Two additional trainings were scheduled in Indiana and Georgia—two regions that were not targeted in the first phase of the project. </a:t>
            </a:r>
          </a:p>
          <a:p>
            <a:pPr marL="285750" indent="-285750">
              <a:lnSpc>
                <a:spcPct val="115000"/>
              </a:lnSpc>
              <a:spcAft>
                <a:spcPts val="1000"/>
              </a:spcAft>
              <a:buFont typeface="Arial" panose="020B0604020202020204" pitchFamily="34" charset="0"/>
              <a:buChar char="•"/>
            </a:pP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The pilot project achieved an important milestone with respect to portfolio integration: establishing reciprocity of training curricula with the Center for Deployment Psychology. </a:t>
            </a:r>
          </a:p>
          <a:p>
            <a:pPr marL="285750" indent="-285750">
              <a:lnSpc>
                <a:spcPct val="115000"/>
              </a:lnSpc>
              <a:spcAft>
                <a:spcPts val="1000"/>
              </a:spcAft>
              <a:buFont typeface="Arial" panose="020B0604020202020204" pitchFamily="34" charset="0"/>
              <a:buChar char="•"/>
            </a:pP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Mental health professionals trained within the context of the CPSP to be eligible for entry in the Star Behavioral Health Provider national registry. </a:t>
            </a:r>
          </a:p>
          <a:p>
            <a:pPr marL="285750" indent="-285750">
              <a:lnSpc>
                <a:spcPct val="115000"/>
              </a:lnSpc>
              <a:spcAft>
                <a:spcPts val="1000"/>
              </a:spcAft>
              <a:buFont typeface="Arial" panose="020B0604020202020204" pitchFamily="34" charset="0"/>
              <a:buChar char="•"/>
            </a:pPr>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The pilot project obtained a high degree of integration and cooperation among multiple training entities, thereby laying a strong foundation for future efforts in this area. </a:t>
            </a:r>
          </a:p>
        </p:txBody>
      </p: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n-lt"/>
              </a:rPr>
              <a:t>Discussion</a:t>
            </a:r>
            <a:r>
              <a:rPr lang="en-US" dirty="0">
                <a:solidFill>
                  <a:schemeClr val="bg1"/>
                </a:solidFill>
              </a:rPr>
              <a:t>	</a:t>
            </a:r>
          </a:p>
        </p:txBody>
      </p:sp>
      <p:cxnSp>
        <p:nvCxnSpPr>
          <p:cNvPr id="10" name="Straight Connector 9"/>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788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32</a:t>
            </a:fld>
            <a:endParaRPr lang="en-US"/>
          </a:p>
        </p:txBody>
      </p:sp>
      <p:sp>
        <p:nvSpPr>
          <p:cNvPr id="8" name="TextBox 7"/>
          <p:cNvSpPr txBox="1"/>
          <p:nvPr/>
        </p:nvSpPr>
        <p:spPr>
          <a:xfrm>
            <a:off x="913579" y="1125088"/>
            <a:ext cx="10044934" cy="1815882"/>
          </a:xfrm>
          <a:prstGeom prst="rect">
            <a:avLst/>
          </a:prstGeom>
          <a:noFill/>
        </p:spPr>
        <p:txBody>
          <a:bodyPr wrap="square" rtlCol="0">
            <a:spAutoFit/>
          </a:bodyPr>
          <a:lstStyle/>
          <a:p>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The CPSP pilot project achieved all of its objectives during its brief period of performance, and provided clear evidence supporting the feasibility of strategic community partnerships aimed at addressing the mental health needs of the military community. </a:t>
            </a:r>
            <a:endParaRPr lang="en-US" sz="2800" dirty="0">
              <a:solidFill>
                <a:schemeClr val="bg1"/>
              </a:solidFill>
            </a:endParaRPr>
          </a:p>
        </p:txBody>
      </p: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n-lt"/>
              </a:rPr>
              <a:t>Conclusion</a:t>
            </a:r>
            <a:r>
              <a:rPr lang="en-US" dirty="0">
                <a:solidFill>
                  <a:schemeClr val="bg1"/>
                </a:solidFill>
              </a:rPr>
              <a:t>	</a:t>
            </a:r>
          </a:p>
        </p:txBody>
      </p:sp>
      <p:cxnSp>
        <p:nvCxnSpPr>
          <p:cNvPr id="10" name="Straight Connector 9"/>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69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33</a:t>
            </a:fld>
            <a:endParaRPr lang="en-US"/>
          </a:p>
        </p:txBody>
      </p:sp>
      <p:sp>
        <p:nvSpPr>
          <p:cNvPr id="8" name="TextBox 7"/>
          <p:cNvSpPr txBox="1"/>
          <p:nvPr/>
        </p:nvSpPr>
        <p:spPr>
          <a:xfrm>
            <a:off x="913579" y="1125088"/>
            <a:ext cx="10044934" cy="4680256"/>
          </a:xfrm>
          <a:prstGeom prst="rect">
            <a:avLst/>
          </a:prstGeom>
          <a:noFill/>
        </p:spPr>
        <p:txBody>
          <a:bodyPr wrap="square" rtlCol="0">
            <a:spAutoFit/>
          </a:bodyPr>
          <a:lstStyle/>
          <a:p>
            <a:pPr>
              <a:lnSpc>
                <a:spcPct val="115000"/>
              </a:lnSpc>
              <a:spcAft>
                <a:spcPts val="1000"/>
              </a:spcAft>
            </a:pP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Future, larger scale efforts should be considered to build on this initial success. Based on the results of this pilot project, future efforts should consider the following:</a:t>
            </a:r>
          </a:p>
          <a:p>
            <a:pPr marL="342900" marR="0" lvl="0" indent="-342900">
              <a:lnSpc>
                <a:spcPct val="115000"/>
              </a:lnSpc>
              <a:spcBef>
                <a:spcPts val="0"/>
              </a:spcBef>
              <a:spcAft>
                <a:spcPts val="0"/>
              </a:spcAft>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Emphasize partnerships among agencies with complementary areas of expertise.</a:t>
            </a:r>
          </a:p>
          <a:p>
            <a:pPr marL="342900" marR="0" lvl="0" indent="-342900">
              <a:lnSpc>
                <a:spcPct val="115000"/>
              </a:lnSpc>
              <a:spcBef>
                <a:spcPts val="0"/>
              </a:spcBef>
              <a:spcAft>
                <a:spcPts val="0"/>
              </a:spcAft>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Maintain the participation of nationally-recognized subject matter experts. </a:t>
            </a:r>
          </a:p>
          <a:p>
            <a:pPr marL="342900" marR="0" lvl="0" indent="-342900">
              <a:lnSpc>
                <a:spcPct val="115000"/>
              </a:lnSpc>
              <a:spcBef>
                <a:spcPts val="0"/>
              </a:spcBef>
              <a:spcAft>
                <a:spcPts val="0"/>
              </a:spcAft>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Complement training efforts with ongoing resources to support effective implementation. </a:t>
            </a:r>
          </a:p>
        </p:txBody>
      </p: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n-lt"/>
              </a:rPr>
              <a:t>Future Directions</a:t>
            </a:r>
            <a:r>
              <a:rPr lang="en-US" dirty="0">
                <a:solidFill>
                  <a:schemeClr val="bg1"/>
                </a:solidFill>
              </a:rPr>
              <a:t>	</a:t>
            </a:r>
          </a:p>
        </p:txBody>
      </p:sp>
      <p:cxnSp>
        <p:nvCxnSpPr>
          <p:cNvPr id="10" name="Straight Connector 9"/>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50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34</a:t>
            </a:fld>
            <a:endParaRPr lang="en-US"/>
          </a:p>
        </p:txBody>
      </p:sp>
      <p:sp>
        <p:nvSpPr>
          <p:cNvPr id="9" name="Title 1"/>
          <p:cNvSpPr txBox="1">
            <a:spLocks/>
          </p:cNvSpPr>
          <p:nvPr/>
        </p:nvSpPr>
        <p:spPr>
          <a:xfrm>
            <a:off x="838200" y="262130"/>
            <a:ext cx="10515600" cy="1085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Acknowledgements</a:t>
            </a:r>
          </a:p>
          <a:p>
            <a:r>
              <a:rPr lang="en-US" dirty="0">
                <a:solidFill>
                  <a:schemeClr val="bg1"/>
                </a:solidFill>
              </a:rPr>
              <a:t>	</a:t>
            </a:r>
          </a:p>
        </p:txBody>
      </p:sp>
      <p:cxnSp>
        <p:nvCxnSpPr>
          <p:cNvPr id="10" name="Straight Connector 9"/>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35421" y="1720840"/>
            <a:ext cx="9447832" cy="3785652"/>
          </a:xfrm>
          <a:prstGeom prst="rect">
            <a:avLst/>
          </a:prstGeom>
        </p:spPr>
        <p:txBody>
          <a:bodyPr wrap="square">
            <a:spAutoFit/>
          </a:bodyPr>
          <a:lstStyle/>
          <a:p>
            <a:r>
              <a:rPr lang="en-US" sz="2400" dirty="0">
                <a:solidFill>
                  <a:schemeClr val="bg1"/>
                </a:solidFill>
              </a:rPr>
              <a:t>Completion of this project would not have been possible without the collaborative support of the National Center for Veterans Studies at The University of Utah, the Center for Deployment Psychology, the Military Family Research Institute at Purdue University, the Star Providers program, and our subject matter experts. </a:t>
            </a:r>
          </a:p>
          <a:p>
            <a:endParaRPr lang="en-US" sz="2400" dirty="0">
              <a:solidFill>
                <a:schemeClr val="bg1"/>
              </a:solidFill>
            </a:endParaRPr>
          </a:p>
          <a:p>
            <a:r>
              <a:rPr lang="en-US" sz="2400" dirty="0">
                <a:solidFill>
                  <a:schemeClr val="bg1"/>
                </a:solidFill>
              </a:rPr>
              <a:t>Consistent with the spirit and intent of this project, all of these agencies and individuals worked together and willingly provided access to their curriculum, products, and/or knowledge in a united effort to improve the quality of care for Reserve Component service members and their families.</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640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35</a:t>
            </a:fld>
            <a:endParaRPr lang="en-US"/>
          </a:p>
        </p:txBody>
      </p:sp>
      <p:sp>
        <p:nvSpPr>
          <p:cNvPr id="8" name="TextBox 7"/>
          <p:cNvSpPr txBox="1"/>
          <p:nvPr/>
        </p:nvSpPr>
        <p:spPr>
          <a:xfrm>
            <a:off x="1127891" y="1867884"/>
            <a:ext cx="10515600" cy="3139321"/>
          </a:xfrm>
          <a:prstGeom prst="rect">
            <a:avLst/>
          </a:prstGeom>
          <a:noFill/>
        </p:spPr>
        <p:txBody>
          <a:bodyPr wrap="square" rtlCol="0">
            <a:spAutoFit/>
          </a:bodyPr>
          <a:lstStyle/>
          <a:p>
            <a:endParaRPr lang="en-US" sz="2600" dirty="0">
              <a:solidFill>
                <a:schemeClr val="bg1"/>
              </a:solidFill>
              <a:latin typeface="Arial" panose="020B0604020202020204" pitchFamily="34" charset="0"/>
              <a:cs typeface="Arial" panose="020B0604020202020204" pitchFamily="34" charset="0"/>
            </a:endParaRPr>
          </a:p>
          <a:p>
            <a:r>
              <a:rPr lang="en-US" sz="2800" dirty="0">
                <a:solidFill>
                  <a:schemeClr val="bg1"/>
                </a:solidFill>
                <a:cs typeface="Arial" panose="020B0604020202020204" pitchFamily="34" charset="0"/>
              </a:rPr>
              <a:t>Team AAS appreciates the opportunity to support the Defense Suicide Prevention Office on this pilot grant project, and to share outcomes thus far. </a:t>
            </a:r>
          </a:p>
          <a:p>
            <a:endParaRPr lang="en-US" sz="2600" dirty="0">
              <a:solidFill>
                <a:schemeClr val="bg1"/>
              </a:solidFill>
              <a:latin typeface="Arial" panose="020B0604020202020204" pitchFamily="34" charset="0"/>
              <a:cs typeface="Arial" panose="020B0604020202020204" pitchFamily="34" charset="0"/>
            </a:endParaRPr>
          </a:p>
          <a:p>
            <a:endParaRPr lang="en-US" sz="2600" dirty="0">
              <a:solidFill>
                <a:schemeClr val="bg1"/>
              </a:solidFill>
              <a:latin typeface="Arial" panose="020B0604020202020204" pitchFamily="34" charset="0"/>
              <a:cs typeface="Arial" panose="020B0604020202020204" pitchFamily="34" charset="0"/>
            </a:endParaRPr>
          </a:p>
          <a:p>
            <a:r>
              <a:rPr lang="en-US" dirty="0"/>
              <a:t> </a:t>
            </a:r>
          </a:p>
          <a:p>
            <a:endParaRPr lang="en-US" dirty="0"/>
          </a:p>
        </p:txBody>
      </p: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Acknowledgements</a:t>
            </a:r>
          </a:p>
        </p:txBody>
      </p:sp>
      <p:cxnSp>
        <p:nvCxnSpPr>
          <p:cNvPr id="10" name="Straight Connector 9"/>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06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4</a:t>
            </a:fld>
            <a:endParaRPr lang="en-US"/>
          </a:p>
        </p:txBody>
      </p:sp>
      <p:sp>
        <p:nvSpPr>
          <p:cNvPr id="8" name="TextBox 7"/>
          <p:cNvSpPr txBox="1"/>
          <p:nvPr/>
        </p:nvSpPr>
        <p:spPr>
          <a:xfrm>
            <a:off x="816358" y="1082073"/>
            <a:ext cx="10656505" cy="3785652"/>
          </a:xfrm>
          <a:prstGeom prst="rect">
            <a:avLst/>
          </a:prstGeom>
          <a:noFill/>
        </p:spPr>
        <p:txBody>
          <a:bodyPr wrap="square" rtlCol="0">
            <a:spAutoFit/>
          </a:bodyPr>
          <a:lstStyle/>
          <a:p>
            <a:pPr lvl="0" algn="ctr"/>
            <a:endParaRPr lang="en-US" sz="2000" u="sng" dirty="0">
              <a:solidFill>
                <a:schemeClr val="bg1"/>
              </a:solidFill>
              <a:cs typeface="Arial" panose="020B0604020202020204" pitchFamily="34" charset="0"/>
            </a:endParaRPr>
          </a:p>
          <a:p>
            <a:pPr marL="285750" lvl="0" indent="-285750">
              <a:buFont typeface="Arial" panose="020B0604020202020204" pitchFamily="34" charset="0"/>
              <a:buChar char="•"/>
            </a:pPr>
            <a:r>
              <a:rPr lang="en-US" sz="2400" dirty="0">
                <a:solidFill>
                  <a:schemeClr val="bg1"/>
                </a:solidFill>
                <a:cs typeface="Arial" panose="020B0604020202020204" pitchFamily="34" charset="0"/>
              </a:rPr>
              <a:t>The FY 2013 National Defense Authorization Act authorized the Department to enhance efforts in research, treatment, education, and outreach on mental health and substance use disorders in members of the National Guard and Reserves, their family members, and their caregivers through community partnerships.  </a:t>
            </a:r>
          </a:p>
          <a:p>
            <a:pPr marL="285750" lvl="0" indent="-285750">
              <a:buFont typeface="Arial" panose="020B0604020202020204" pitchFamily="34" charset="0"/>
              <a:buChar char="•"/>
            </a:pPr>
            <a:endParaRPr lang="en-US" sz="2400" dirty="0">
              <a:solidFill>
                <a:schemeClr val="bg1"/>
              </a:solidFill>
              <a:cs typeface="Arial" panose="020B0604020202020204" pitchFamily="34" charset="0"/>
            </a:endParaRPr>
          </a:p>
          <a:p>
            <a:pPr marL="285750" lvl="0" indent="-285750">
              <a:buFont typeface="Arial" panose="020B0604020202020204" pitchFamily="34" charset="0"/>
              <a:buChar char="•"/>
            </a:pPr>
            <a:r>
              <a:rPr lang="en-US" sz="2400" dirty="0">
                <a:solidFill>
                  <a:schemeClr val="bg1"/>
                </a:solidFill>
                <a:cs typeface="Arial" panose="020B0604020202020204" pitchFamily="34" charset="0"/>
              </a:rPr>
              <a:t>To meet the requirements of this legislation, the Defense Suicide Prevention Office (DSPO) through a proposal process, awarded a one year grant to the American Association of Suicidology with the congressionally funded money.  </a:t>
            </a:r>
          </a:p>
          <a:p>
            <a:pPr lvl="0"/>
            <a:endParaRPr lang="en-US" sz="2800" b="1" u="sng" dirty="0">
              <a:solidFill>
                <a:schemeClr val="bg1"/>
              </a:solidFill>
              <a:cs typeface="Arial" panose="020B0604020202020204" pitchFamily="34" charset="0"/>
            </a:endParaRPr>
          </a:p>
        </p:txBody>
      </p:sp>
      <p:sp>
        <p:nvSpPr>
          <p:cNvPr id="10"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cs typeface="Arial" panose="020B0604020202020204" pitchFamily="34" charset="0"/>
              </a:rPr>
              <a:t>Community Partners in Suicide Prevention</a:t>
            </a:r>
          </a:p>
          <a:p>
            <a:r>
              <a:rPr lang="en-US" sz="4000" dirty="0">
                <a:solidFill>
                  <a:schemeClr val="bg1"/>
                </a:solidFill>
                <a:cs typeface="Arial" panose="020B0604020202020204" pitchFamily="34" charset="0"/>
              </a:rPr>
              <a:t>Outreach and Education</a:t>
            </a:r>
          </a:p>
        </p:txBody>
      </p:sp>
      <p:cxnSp>
        <p:nvCxnSpPr>
          <p:cNvPr id="9" name="Straight Connector 8"/>
          <p:cNvCxnSpPr/>
          <p:nvPr/>
        </p:nvCxnSpPr>
        <p:spPr>
          <a:xfrm>
            <a:off x="935421" y="1426625"/>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5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5</a:t>
            </a:fld>
            <a:endParaRPr lang="en-US"/>
          </a:p>
        </p:txBody>
      </p:sp>
      <p:sp>
        <p:nvSpPr>
          <p:cNvPr id="8" name="TextBox 7"/>
          <p:cNvSpPr txBox="1"/>
          <p:nvPr/>
        </p:nvSpPr>
        <p:spPr>
          <a:xfrm>
            <a:off x="816358" y="1082073"/>
            <a:ext cx="10656505" cy="5109091"/>
          </a:xfrm>
          <a:prstGeom prst="rect">
            <a:avLst/>
          </a:prstGeom>
          <a:noFill/>
        </p:spPr>
        <p:txBody>
          <a:bodyPr wrap="square" rtlCol="0">
            <a:spAutoFit/>
          </a:bodyPr>
          <a:lstStyle/>
          <a:p>
            <a:pPr lvl="0" algn="ctr"/>
            <a:endParaRPr lang="en-US" b="1" dirty="0">
              <a:solidFill>
                <a:schemeClr val="bg1"/>
              </a:solidFill>
              <a:cs typeface="Arial" panose="020B0604020202020204" pitchFamily="34" charset="0"/>
            </a:endParaRPr>
          </a:p>
          <a:p>
            <a:pPr lvl="0"/>
            <a:endParaRPr lang="en-US" sz="2800" b="1" u="sng" dirty="0">
              <a:solidFill>
                <a:schemeClr val="bg1"/>
              </a:solidFill>
              <a:cs typeface="Arial" panose="020B0604020202020204" pitchFamily="34" charset="0"/>
            </a:endParaRPr>
          </a:p>
          <a:p>
            <a:pPr lvl="0"/>
            <a:r>
              <a:rPr lang="en-US" sz="2800" b="1" u="sng" dirty="0">
                <a:solidFill>
                  <a:schemeClr val="bg1"/>
                </a:solidFill>
                <a:cs typeface="Arial" panose="020B0604020202020204" pitchFamily="34" charset="0"/>
              </a:rPr>
              <a:t>Goal</a:t>
            </a:r>
            <a:r>
              <a:rPr lang="en-US" sz="2800" u="sng" dirty="0">
                <a:solidFill>
                  <a:schemeClr val="bg1"/>
                </a:solidFill>
                <a:cs typeface="Arial" panose="020B0604020202020204" pitchFamily="34" charset="0"/>
              </a:rPr>
              <a:t>:</a:t>
            </a:r>
            <a:r>
              <a:rPr lang="en-US" sz="2800" dirty="0">
                <a:solidFill>
                  <a:schemeClr val="bg1"/>
                </a:solidFill>
                <a:cs typeface="Arial" panose="020B0604020202020204" pitchFamily="34" charset="0"/>
              </a:rPr>
              <a:t>  </a:t>
            </a:r>
          </a:p>
          <a:p>
            <a:pPr lvl="0"/>
            <a:r>
              <a:rPr lang="en-US" sz="2800" dirty="0">
                <a:solidFill>
                  <a:schemeClr val="bg1"/>
                </a:solidFill>
                <a:cs typeface="Arial" panose="020B0604020202020204" pitchFamily="34" charset="0"/>
              </a:rPr>
              <a:t>Establish a pilot program that increases the number of National Guard/Reserve (Reserve Component, or RC) Service Members (</a:t>
            </a:r>
            <a:r>
              <a:rPr lang="en-US" sz="2800" dirty="0" err="1">
                <a:solidFill>
                  <a:schemeClr val="bg1"/>
                </a:solidFill>
                <a:cs typeface="Arial" panose="020B0604020202020204" pitchFamily="34" charset="0"/>
              </a:rPr>
              <a:t>SMs</a:t>
            </a:r>
            <a:r>
              <a:rPr lang="en-US" sz="2800" dirty="0">
                <a:solidFill>
                  <a:schemeClr val="bg1"/>
                </a:solidFill>
                <a:cs typeface="Arial" panose="020B0604020202020204" pitchFamily="34" charset="0"/>
              </a:rPr>
              <a:t>) provided treatment or services by community partners. </a:t>
            </a:r>
          </a:p>
          <a:p>
            <a:pPr lvl="0"/>
            <a:endParaRPr lang="en-US" sz="2800" dirty="0">
              <a:solidFill>
                <a:schemeClr val="bg1"/>
              </a:solidFill>
              <a:cs typeface="Arial" panose="020B0604020202020204" pitchFamily="34" charset="0"/>
            </a:endParaRPr>
          </a:p>
          <a:p>
            <a:pPr lvl="0"/>
            <a:r>
              <a:rPr lang="en-US" sz="2800" b="1" u="sng" dirty="0">
                <a:solidFill>
                  <a:schemeClr val="bg1"/>
                </a:solidFill>
                <a:cs typeface="Arial" panose="020B0604020202020204" pitchFamily="34" charset="0"/>
              </a:rPr>
              <a:t>Grant Partners:</a:t>
            </a:r>
          </a:p>
          <a:p>
            <a:pPr marL="457200" lvl="0" indent="-457200">
              <a:buFont typeface="Arial" panose="020B0604020202020204" pitchFamily="34" charset="0"/>
              <a:buChar char="•"/>
            </a:pPr>
            <a:r>
              <a:rPr lang="en-US" sz="2800" dirty="0">
                <a:solidFill>
                  <a:schemeClr val="bg1"/>
                </a:solidFill>
                <a:cs typeface="Arial" panose="020B0604020202020204" pitchFamily="34" charset="0"/>
              </a:rPr>
              <a:t>American Association of Suicidology </a:t>
            </a:r>
          </a:p>
          <a:p>
            <a:pPr marL="457200" lvl="0" indent="-457200">
              <a:buFont typeface="Arial" panose="020B0604020202020204" pitchFamily="34" charset="0"/>
              <a:buChar char="•"/>
            </a:pPr>
            <a:r>
              <a:rPr lang="en-US" sz="2800" dirty="0" err="1">
                <a:solidFill>
                  <a:schemeClr val="bg1"/>
                </a:solidFill>
                <a:cs typeface="Arial" panose="020B0604020202020204" pitchFamily="34" charset="0"/>
              </a:rPr>
              <a:t>CALIBRE</a:t>
            </a:r>
            <a:endParaRPr lang="en-US" sz="2800" dirty="0">
              <a:solidFill>
                <a:schemeClr val="bg1"/>
              </a:solidFill>
              <a:cs typeface="Arial" panose="020B0604020202020204" pitchFamily="34" charset="0"/>
            </a:endParaRPr>
          </a:p>
          <a:p>
            <a:pPr marL="457200" indent="-457200">
              <a:buFont typeface="Arial" panose="020B0604020202020204" pitchFamily="34" charset="0"/>
              <a:buChar char="•"/>
            </a:pPr>
            <a:r>
              <a:rPr lang="en-US" sz="2800" dirty="0">
                <a:solidFill>
                  <a:schemeClr val="bg1"/>
                </a:solidFill>
                <a:cs typeface="Arial" panose="020B0604020202020204" pitchFamily="34" charset="0"/>
              </a:rPr>
              <a:t>CBS Community Partnership Division</a:t>
            </a:r>
          </a:p>
          <a:p>
            <a:pPr marL="457200" lvl="0" indent="-457200">
              <a:buFont typeface="Arial" panose="020B0604020202020204" pitchFamily="34" charset="0"/>
              <a:buChar char="•"/>
            </a:pPr>
            <a:r>
              <a:rPr lang="en-US" sz="2800" dirty="0">
                <a:solidFill>
                  <a:schemeClr val="bg1"/>
                </a:solidFill>
                <a:cs typeface="Arial" panose="020B0604020202020204" pitchFamily="34" charset="0"/>
              </a:rPr>
              <a:t>National Center for Veteran Studies, the University of Utah</a:t>
            </a:r>
          </a:p>
        </p:txBody>
      </p:sp>
      <p:sp>
        <p:nvSpPr>
          <p:cNvPr id="10"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cs typeface="Arial" panose="020B0604020202020204" pitchFamily="34" charset="0"/>
              </a:rPr>
              <a:t>Community Partners in Suicide Prevention</a:t>
            </a:r>
          </a:p>
          <a:p>
            <a:r>
              <a:rPr lang="en-US" dirty="0">
                <a:solidFill>
                  <a:schemeClr val="bg1"/>
                </a:solidFill>
                <a:cs typeface="Arial" panose="020B0604020202020204" pitchFamily="34" charset="0"/>
              </a:rPr>
              <a:t>Outreach and Education</a:t>
            </a:r>
          </a:p>
        </p:txBody>
      </p:sp>
      <p:cxnSp>
        <p:nvCxnSpPr>
          <p:cNvPr id="9" name="Straight Connector 8"/>
          <p:cNvCxnSpPr/>
          <p:nvPr/>
        </p:nvCxnSpPr>
        <p:spPr>
          <a:xfrm>
            <a:off x="935421" y="1576937"/>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28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C11C87-3E7B-48B4-BBEB-0F9131CA51EB}" type="slidenum">
              <a:rPr lang="en-US" smtClean="0"/>
              <a:t>6</a:t>
            </a:fld>
            <a:endParaRPr lang="en-US"/>
          </a:p>
        </p:txBody>
      </p:sp>
      <p:sp>
        <p:nvSpPr>
          <p:cNvPr id="8" name="TextBox 7"/>
          <p:cNvSpPr txBox="1"/>
          <p:nvPr/>
        </p:nvSpPr>
        <p:spPr>
          <a:xfrm>
            <a:off x="838200" y="1060489"/>
            <a:ext cx="10817772" cy="4832092"/>
          </a:xfrm>
          <a:prstGeom prst="rect">
            <a:avLst/>
          </a:prstGeom>
          <a:noFill/>
        </p:spPr>
        <p:txBody>
          <a:bodyPr wrap="square" rtlCol="0">
            <a:spAutoFit/>
          </a:bodyPr>
          <a:lstStyle/>
          <a:p>
            <a:r>
              <a:rPr lang="en-US" sz="2800" b="1" dirty="0">
                <a:solidFill>
                  <a:schemeClr val="bg1"/>
                </a:solidFill>
                <a:cs typeface="Arial" panose="020B0604020202020204" pitchFamily="34" charset="0"/>
              </a:rPr>
              <a:t>Provide an online central clearinghouse to improve NG/RC service member, family member, and community partner awareness of benefits and educational opportunities</a:t>
            </a:r>
          </a:p>
          <a:p>
            <a:endParaRPr lang="en-US" sz="2800" b="1" dirty="0">
              <a:solidFill>
                <a:schemeClr val="bg1"/>
              </a:solidFill>
              <a:cs typeface="Arial" panose="020B0604020202020204" pitchFamily="34" charset="0"/>
            </a:endParaRPr>
          </a:p>
          <a:p>
            <a:pPr marL="1371600" lvl="2" indent="-457200">
              <a:buFont typeface="Arial" panose="020B0604020202020204" pitchFamily="34" charset="0"/>
              <a:buChar char="•"/>
            </a:pPr>
            <a:r>
              <a:rPr lang="en-US" sz="2800" dirty="0">
                <a:solidFill>
                  <a:schemeClr val="bg1"/>
                </a:solidFill>
                <a:cs typeface="Arial" panose="020B0604020202020204" pitchFamily="34" charset="0"/>
              </a:rPr>
              <a:t>Online learning environment developed to serve as a portal and to house on-demand webinars, and PowerPoint presentations</a:t>
            </a:r>
          </a:p>
          <a:p>
            <a:pPr lvl="2"/>
            <a:endParaRPr lang="en-US" sz="1400" dirty="0">
              <a:solidFill>
                <a:schemeClr val="bg1"/>
              </a:solidFill>
              <a:cs typeface="Arial" panose="020B0604020202020204" pitchFamily="34" charset="0"/>
            </a:endParaRPr>
          </a:p>
          <a:p>
            <a:pPr lvl="2"/>
            <a:endParaRPr lang="en-US" sz="1400" dirty="0">
              <a:solidFill>
                <a:schemeClr val="bg1"/>
              </a:solidFill>
              <a:cs typeface="Arial" panose="020B0604020202020204" pitchFamily="34" charset="0"/>
            </a:endParaRPr>
          </a:p>
          <a:p>
            <a:pPr marL="1371600" lvl="2" indent="-457200">
              <a:buFont typeface="Arial" panose="020B0604020202020204" pitchFamily="34" charset="0"/>
              <a:buChar char="•"/>
            </a:pPr>
            <a:r>
              <a:rPr lang="en-US" sz="2800" dirty="0">
                <a:solidFill>
                  <a:schemeClr val="bg1"/>
                </a:solidFill>
                <a:cs typeface="Arial" panose="020B0604020202020204" pitchFamily="34" charset="0"/>
              </a:rPr>
              <a:t>Website – </a:t>
            </a:r>
            <a:r>
              <a:rPr lang="en-US" sz="2800" b="1" u="sng" dirty="0">
                <a:solidFill>
                  <a:schemeClr val="bg1"/>
                </a:solidFill>
                <a:cs typeface="Arial" panose="020B0604020202020204" pitchFamily="34" charset="0"/>
              </a:rPr>
              <a:t>USMilitaryMatters.org</a:t>
            </a:r>
            <a:r>
              <a:rPr lang="en-US" sz="2800" dirty="0">
                <a:solidFill>
                  <a:schemeClr val="bg1"/>
                </a:solidFill>
                <a:cs typeface="Arial" panose="020B0604020202020204" pitchFamily="34" charset="0"/>
              </a:rPr>
              <a:t> – specifically designed for the pilot project and provides access to the free online trainings (webinars), workshops, and other resources</a:t>
            </a:r>
          </a:p>
          <a:p>
            <a:pPr lvl="4"/>
            <a:r>
              <a:rPr lang="en-US" sz="2800" dirty="0">
                <a:solidFill>
                  <a:schemeClr val="bg1"/>
                </a:solidFill>
                <a:cs typeface="Arial" panose="020B0604020202020204" pitchFamily="34" charset="0"/>
              </a:rPr>
              <a:t>	</a:t>
            </a:r>
            <a:endParaRPr lang="en-US" sz="1600" dirty="0">
              <a:solidFill>
                <a:schemeClr val="bg1"/>
              </a:solidFill>
              <a:cs typeface="Arial" panose="020B0604020202020204" pitchFamily="34" charset="0"/>
            </a:endParaRPr>
          </a:p>
        </p:txBody>
      </p: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Action</a:t>
            </a:r>
          </a:p>
        </p:txBody>
      </p:sp>
      <p:cxnSp>
        <p:nvCxnSpPr>
          <p:cNvPr id="10" name="Straight Connector 9"/>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Footer Placeholder 2"/>
          <p:cNvSpPr>
            <a:spLocks noGrp="1"/>
          </p:cNvSpPr>
          <p:nvPr>
            <p:ph type="ftr" sz="quarter" idx="11"/>
          </p:nvPr>
        </p:nvSpPr>
        <p:spPr>
          <a:xfrm>
            <a:off x="4165600" y="6356352"/>
            <a:ext cx="3860800" cy="365125"/>
          </a:xfrm>
        </p:spPr>
        <p:txBody>
          <a:bodyPr/>
          <a:lstStyle/>
          <a:p>
            <a:r>
              <a:rPr lang="en-US" dirty="0"/>
              <a:t>©2017 United States Department of Defense</a:t>
            </a:r>
          </a:p>
        </p:txBody>
      </p:sp>
    </p:spTree>
    <p:extLst>
      <p:ext uri="{BB962C8B-B14F-4D97-AF65-F5344CB8AC3E}">
        <p14:creationId xmlns:p14="http://schemas.microsoft.com/office/powerpoint/2010/main" val="284498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7</a:t>
            </a:fld>
            <a:endParaRPr lang="en-US"/>
          </a:p>
        </p:txBody>
      </p:sp>
      <p:sp>
        <p:nvSpPr>
          <p:cNvPr id="8" name="TextBox 7"/>
          <p:cNvSpPr txBox="1"/>
          <p:nvPr/>
        </p:nvSpPr>
        <p:spPr>
          <a:xfrm>
            <a:off x="700087" y="1124605"/>
            <a:ext cx="11044237" cy="3785652"/>
          </a:xfrm>
          <a:prstGeom prst="rect">
            <a:avLst/>
          </a:prstGeom>
          <a:noFill/>
        </p:spPr>
        <p:txBody>
          <a:bodyPr wrap="square" rtlCol="0">
            <a:spAutoFit/>
          </a:bodyPr>
          <a:lstStyle/>
          <a:p>
            <a:endParaRPr lang="en-US" sz="2800" dirty="0">
              <a:solidFill>
                <a:schemeClr val="bg1"/>
              </a:solidFill>
              <a:cs typeface="Arial" panose="020B0604020202020204" pitchFamily="34" charset="0"/>
            </a:endParaRPr>
          </a:p>
          <a:p>
            <a:r>
              <a:rPr lang="en-US" sz="2800" dirty="0">
                <a:solidFill>
                  <a:schemeClr val="bg1"/>
                </a:solidFill>
                <a:cs typeface="Arial" panose="020B0604020202020204" pitchFamily="34" charset="0"/>
              </a:rPr>
              <a:t>1:  </a:t>
            </a:r>
            <a:r>
              <a:rPr lang="en-US" sz="2800" b="1" u="sng" dirty="0">
                <a:solidFill>
                  <a:schemeClr val="bg1"/>
                </a:solidFill>
                <a:cs typeface="Arial" panose="020B0604020202020204" pitchFamily="34" charset="0"/>
              </a:rPr>
              <a:t>Education and Awareness</a:t>
            </a:r>
            <a:r>
              <a:rPr lang="en-US" sz="2800" dirty="0">
                <a:solidFill>
                  <a:schemeClr val="bg1"/>
                </a:solidFill>
                <a:cs typeface="Arial" panose="020B0604020202020204" pitchFamily="34" charset="0"/>
              </a:rPr>
              <a:t> – American Association of Suicidology (AAS)</a:t>
            </a:r>
          </a:p>
          <a:p>
            <a:pPr lvl="0"/>
            <a:endParaRPr lang="en-US" sz="2800" dirty="0">
              <a:solidFill>
                <a:schemeClr val="bg1"/>
              </a:solidFill>
              <a:cs typeface="Arial" panose="020B0604020202020204" pitchFamily="34" charset="0"/>
            </a:endParaRPr>
          </a:p>
          <a:p>
            <a:pPr lvl="0"/>
            <a:r>
              <a:rPr lang="en-US" sz="2800" dirty="0">
                <a:solidFill>
                  <a:schemeClr val="bg1"/>
                </a:solidFill>
                <a:cs typeface="Arial" panose="020B0604020202020204" pitchFamily="34" charset="0"/>
              </a:rPr>
              <a:t>Increase the number of qualified care providers for treatment of </a:t>
            </a:r>
          </a:p>
          <a:p>
            <a:pPr lvl="0"/>
            <a:r>
              <a:rPr lang="en-US" sz="2800" dirty="0">
                <a:solidFill>
                  <a:schemeClr val="bg1"/>
                </a:solidFill>
                <a:cs typeface="Arial" panose="020B0604020202020204" pitchFamily="34" charset="0"/>
              </a:rPr>
              <a:t>mental health, substance use disorders, </a:t>
            </a:r>
            <a:r>
              <a:rPr lang="en-US" sz="2800" dirty="0" err="1">
                <a:solidFill>
                  <a:schemeClr val="bg1"/>
                </a:solidFill>
                <a:cs typeface="Arial" panose="020B0604020202020204" pitchFamily="34" charset="0"/>
              </a:rPr>
              <a:t>TBI</a:t>
            </a:r>
            <a:r>
              <a:rPr lang="en-US" sz="2800" dirty="0">
                <a:solidFill>
                  <a:schemeClr val="bg1"/>
                </a:solidFill>
                <a:cs typeface="Arial" panose="020B0604020202020204" pitchFamily="34" charset="0"/>
              </a:rPr>
              <a:t>, and suicide prevention by providing standardized training/education and ensuring providers and the RC community is aware of this pilot.</a:t>
            </a:r>
          </a:p>
          <a:p>
            <a:pPr lvl="0"/>
            <a:endParaRPr lang="en-US" sz="2800" dirty="0">
              <a:solidFill>
                <a:schemeClr val="bg1"/>
              </a:solidFill>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Objective 1: Education and Awareness</a:t>
            </a:r>
          </a:p>
        </p:txBody>
      </p:sp>
      <p:cxnSp>
        <p:nvCxnSpPr>
          <p:cNvPr id="10" name="Straight Connector 9"/>
          <p:cNvCxnSpPr/>
          <p:nvPr/>
        </p:nvCxnSpPr>
        <p:spPr>
          <a:xfrm>
            <a:off x="1021146" y="98384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50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C11C87-3E7B-48B4-BBEB-0F9131CA51EB}" type="slidenum">
              <a:rPr lang="en-US" smtClean="0"/>
              <a:t>8</a:t>
            </a:fld>
            <a:endParaRPr lang="en-US"/>
          </a:p>
        </p:txBody>
      </p:sp>
      <p:sp>
        <p:nvSpPr>
          <p:cNvPr id="8" name="TextBox 7"/>
          <p:cNvSpPr txBox="1"/>
          <p:nvPr/>
        </p:nvSpPr>
        <p:spPr>
          <a:xfrm>
            <a:off x="838200" y="1060489"/>
            <a:ext cx="10817772" cy="1384995"/>
          </a:xfrm>
          <a:prstGeom prst="rect">
            <a:avLst/>
          </a:prstGeom>
          <a:noFill/>
        </p:spPr>
        <p:txBody>
          <a:bodyPr wrap="square" rtlCol="0">
            <a:spAutoFit/>
          </a:bodyPr>
          <a:lstStyle/>
          <a:p>
            <a:r>
              <a:rPr lang="en-US" sz="2800" b="1" dirty="0">
                <a:solidFill>
                  <a:schemeClr val="bg1"/>
                </a:solidFill>
                <a:cs typeface="Arial" panose="020B0604020202020204" pitchFamily="34" charset="0"/>
              </a:rPr>
              <a:t>Training Tiers</a:t>
            </a:r>
          </a:p>
          <a:p>
            <a:r>
              <a:rPr lang="en-US" sz="2800" b="1" dirty="0">
                <a:solidFill>
                  <a:schemeClr val="bg1"/>
                </a:solidFill>
                <a:cs typeface="Arial" panose="020B0604020202020204" pitchFamily="34" charset="0"/>
              </a:rPr>
              <a:t>							</a:t>
            </a:r>
          </a:p>
          <a:p>
            <a:pPr lvl="4"/>
            <a:r>
              <a:rPr lang="en-US" sz="2800" dirty="0">
                <a:solidFill>
                  <a:schemeClr val="bg1"/>
                </a:solidFill>
                <a:cs typeface="Arial" panose="020B0604020202020204" pitchFamily="34" charset="0"/>
              </a:rPr>
              <a:t>	</a:t>
            </a:r>
            <a:endParaRPr lang="en-US" sz="1600" dirty="0">
              <a:solidFill>
                <a:schemeClr val="bg1"/>
              </a:solidFill>
              <a:cs typeface="Arial" panose="020B0604020202020204" pitchFamily="34" charset="0"/>
            </a:endParaRPr>
          </a:p>
        </p:txBody>
      </p: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Action</a:t>
            </a:r>
          </a:p>
        </p:txBody>
      </p:sp>
      <p:cxnSp>
        <p:nvCxnSpPr>
          <p:cNvPr id="10" name="Straight Connector 9"/>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Footer Placeholder 2"/>
          <p:cNvSpPr>
            <a:spLocks noGrp="1"/>
          </p:cNvSpPr>
          <p:nvPr>
            <p:ph type="ftr" sz="quarter" idx="11"/>
          </p:nvPr>
        </p:nvSpPr>
        <p:spPr>
          <a:xfrm>
            <a:off x="4165600" y="6356352"/>
            <a:ext cx="3860800" cy="365125"/>
          </a:xfrm>
        </p:spPr>
        <p:txBody>
          <a:bodyPr/>
          <a:lstStyle/>
          <a:p>
            <a:r>
              <a:rPr lang="en-US" dirty="0"/>
              <a:t>©2017 United States Department of Defense</a:t>
            </a:r>
          </a:p>
        </p:txBody>
      </p:sp>
      <p:graphicFrame>
        <p:nvGraphicFramePr>
          <p:cNvPr id="2" name="Table 1"/>
          <p:cNvGraphicFramePr>
            <a:graphicFrameLocks noGrp="1"/>
          </p:cNvGraphicFramePr>
          <p:nvPr>
            <p:extLst>
              <p:ext uri="{D42A27DB-BD31-4B8C-83A1-F6EECF244321}">
                <p14:modId xmlns:p14="http://schemas.microsoft.com/office/powerpoint/2010/main" val="1216489036"/>
              </p:ext>
            </p:extLst>
          </p:nvPr>
        </p:nvGraphicFramePr>
        <p:xfrm>
          <a:off x="935421" y="1840676"/>
          <a:ext cx="9550491" cy="3883230"/>
        </p:xfrm>
        <a:graphic>
          <a:graphicData uri="http://schemas.openxmlformats.org/drawingml/2006/table">
            <a:tbl>
              <a:tblPr firstRow="1" bandRow="1">
                <a:tableStyleId>{5C22544A-7EE6-4342-B048-85BDC9FD1C3A}</a:tableStyleId>
              </a:tblPr>
              <a:tblGrid>
                <a:gridCol w="1629649">
                  <a:extLst>
                    <a:ext uri="{9D8B030D-6E8A-4147-A177-3AD203B41FA5}">
                      <a16:colId xmlns:a16="http://schemas.microsoft.com/office/drawing/2014/main" val="2828858603"/>
                    </a:ext>
                  </a:extLst>
                </a:gridCol>
                <a:gridCol w="4737345">
                  <a:extLst>
                    <a:ext uri="{9D8B030D-6E8A-4147-A177-3AD203B41FA5}">
                      <a16:colId xmlns:a16="http://schemas.microsoft.com/office/drawing/2014/main" val="126592068"/>
                    </a:ext>
                  </a:extLst>
                </a:gridCol>
                <a:gridCol w="3183497">
                  <a:extLst>
                    <a:ext uri="{9D8B030D-6E8A-4147-A177-3AD203B41FA5}">
                      <a16:colId xmlns:a16="http://schemas.microsoft.com/office/drawing/2014/main" val="3408183916"/>
                    </a:ext>
                  </a:extLst>
                </a:gridCol>
              </a:tblGrid>
              <a:tr h="652077">
                <a:tc>
                  <a:txBody>
                    <a:bodyPr/>
                    <a:lstStyle/>
                    <a:p>
                      <a:pPr algn="ctr"/>
                      <a:r>
                        <a:rPr lang="en-US" sz="2800" dirty="0"/>
                        <a:t>Tier</a:t>
                      </a:r>
                    </a:p>
                  </a:txBody>
                  <a:tcPr/>
                </a:tc>
                <a:tc>
                  <a:txBody>
                    <a:bodyPr/>
                    <a:lstStyle/>
                    <a:p>
                      <a:pPr algn="ctr"/>
                      <a:r>
                        <a:rPr lang="en-US" sz="2800" dirty="0"/>
                        <a:t>Description</a:t>
                      </a:r>
                    </a:p>
                  </a:txBody>
                  <a:tcPr/>
                </a:tc>
                <a:tc>
                  <a:txBody>
                    <a:bodyPr/>
                    <a:lstStyle/>
                    <a:p>
                      <a:pPr algn="ctr"/>
                      <a:r>
                        <a:rPr lang="en-US" sz="2800" dirty="0"/>
                        <a:t>Geared Toward</a:t>
                      </a:r>
                    </a:p>
                  </a:txBody>
                  <a:tcPr/>
                </a:tc>
                <a:extLst>
                  <a:ext uri="{0D108BD9-81ED-4DB2-BD59-A6C34878D82A}">
                    <a16:rowId xmlns:a16="http://schemas.microsoft.com/office/drawing/2014/main" val="1323414252"/>
                  </a:ext>
                </a:extLst>
              </a:tr>
              <a:tr h="1077051">
                <a:tc>
                  <a:txBody>
                    <a:bodyPr/>
                    <a:lstStyle/>
                    <a:p>
                      <a:r>
                        <a:rPr lang="en-US" sz="2800" dirty="0"/>
                        <a:t>Tier I</a:t>
                      </a:r>
                    </a:p>
                  </a:txBody>
                  <a:tcPr/>
                </a:tc>
                <a:tc>
                  <a:txBody>
                    <a:bodyPr/>
                    <a:lstStyle/>
                    <a:p>
                      <a:r>
                        <a:rPr lang="en-US" sz="2800" dirty="0"/>
                        <a:t>30 minute webinars</a:t>
                      </a:r>
                    </a:p>
                  </a:txBody>
                  <a:tcPr/>
                </a:tc>
                <a:tc>
                  <a:txBody>
                    <a:bodyPr/>
                    <a:lstStyle/>
                    <a:p>
                      <a:r>
                        <a:rPr lang="en-US" sz="2800" dirty="0"/>
                        <a:t>Service members</a:t>
                      </a:r>
                      <a:r>
                        <a:rPr lang="en-US" sz="2800" baseline="0" dirty="0"/>
                        <a:t> and their </a:t>
                      </a:r>
                      <a:r>
                        <a:rPr lang="en-US" sz="2800" dirty="0"/>
                        <a:t>families</a:t>
                      </a:r>
                    </a:p>
                  </a:txBody>
                  <a:tcPr/>
                </a:tc>
                <a:extLst>
                  <a:ext uri="{0D108BD9-81ED-4DB2-BD59-A6C34878D82A}">
                    <a16:rowId xmlns:a16="http://schemas.microsoft.com/office/drawing/2014/main" val="3573024146"/>
                  </a:ext>
                </a:extLst>
              </a:tr>
              <a:tr h="1077051">
                <a:tc>
                  <a:txBody>
                    <a:bodyPr/>
                    <a:lstStyle/>
                    <a:p>
                      <a:r>
                        <a:rPr lang="en-US" sz="2800" dirty="0"/>
                        <a:t>Tier</a:t>
                      </a:r>
                      <a:r>
                        <a:rPr lang="en-US" sz="2800" baseline="0" dirty="0"/>
                        <a:t> II</a:t>
                      </a:r>
                      <a:endParaRPr lang="en-US" sz="2800" dirty="0"/>
                    </a:p>
                  </a:txBody>
                  <a:tcPr/>
                </a:tc>
                <a:tc>
                  <a:txBody>
                    <a:bodyPr/>
                    <a:lstStyle/>
                    <a:p>
                      <a:r>
                        <a:rPr lang="en-US" sz="2800" dirty="0"/>
                        <a:t>2-hour webinars</a:t>
                      </a:r>
                      <a:r>
                        <a:rPr lang="en-US" sz="2800" baseline="0" dirty="0"/>
                        <a:t> or in-person trainings</a:t>
                      </a:r>
                      <a:endParaRPr lang="en-US" sz="2800" dirty="0"/>
                    </a:p>
                  </a:txBody>
                  <a:tcPr/>
                </a:tc>
                <a:tc>
                  <a:txBody>
                    <a:bodyPr/>
                    <a:lstStyle/>
                    <a:p>
                      <a:r>
                        <a:rPr lang="en-US" sz="2800" dirty="0"/>
                        <a:t>Mental health providers</a:t>
                      </a:r>
                    </a:p>
                  </a:txBody>
                  <a:tcPr/>
                </a:tc>
                <a:extLst>
                  <a:ext uri="{0D108BD9-81ED-4DB2-BD59-A6C34878D82A}">
                    <a16:rowId xmlns:a16="http://schemas.microsoft.com/office/drawing/2014/main" val="2939189005"/>
                  </a:ext>
                </a:extLst>
              </a:tr>
              <a:tr h="1077051">
                <a:tc>
                  <a:txBody>
                    <a:bodyPr/>
                    <a:lstStyle/>
                    <a:p>
                      <a:r>
                        <a:rPr lang="en-US" sz="2800" dirty="0"/>
                        <a:t>Tier III</a:t>
                      </a:r>
                    </a:p>
                  </a:txBody>
                  <a:tcPr/>
                </a:tc>
                <a:tc>
                  <a:txBody>
                    <a:bodyPr/>
                    <a:lstStyle/>
                    <a:p>
                      <a:r>
                        <a:rPr lang="en-US" sz="2800" dirty="0"/>
                        <a:t>2-day advanced</a:t>
                      </a:r>
                      <a:r>
                        <a:rPr lang="en-US" sz="2800" baseline="0" dirty="0"/>
                        <a:t> </a:t>
                      </a:r>
                      <a:r>
                        <a:rPr lang="en-US" sz="2800" dirty="0"/>
                        <a:t>in-person </a:t>
                      </a:r>
                      <a:r>
                        <a:rPr lang="en-US" sz="2800" baseline="0" dirty="0"/>
                        <a:t>trainings</a:t>
                      </a:r>
                      <a:endParaRPr lang="en-US" sz="2800" dirty="0"/>
                    </a:p>
                  </a:txBody>
                  <a:tcPr/>
                </a:tc>
                <a:tc>
                  <a:txBody>
                    <a:bodyPr/>
                    <a:lstStyle/>
                    <a:p>
                      <a:r>
                        <a:rPr lang="en-US" sz="2800" dirty="0"/>
                        <a:t>Menta</a:t>
                      </a:r>
                      <a:r>
                        <a:rPr lang="en-US" sz="2800" baseline="0" dirty="0"/>
                        <a:t>l health providers</a:t>
                      </a:r>
                      <a:endParaRPr lang="en-US" sz="2800" dirty="0"/>
                    </a:p>
                  </a:txBody>
                  <a:tcPr/>
                </a:tc>
                <a:extLst>
                  <a:ext uri="{0D108BD9-81ED-4DB2-BD59-A6C34878D82A}">
                    <a16:rowId xmlns:a16="http://schemas.microsoft.com/office/drawing/2014/main" val="4141206241"/>
                  </a:ext>
                </a:extLst>
              </a:tr>
            </a:tbl>
          </a:graphicData>
        </a:graphic>
      </p:graphicFrame>
    </p:spTree>
    <p:extLst>
      <p:ext uri="{BB962C8B-B14F-4D97-AF65-F5344CB8AC3E}">
        <p14:creationId xmlns:p14="http://schemas.microsoft.com/office/powerpoint/2010/main" val="82903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©2017 United States Department of Defense</a:t>
            </a:r>
          </a:p>
        </p:txBody>
      </p:sp>
      <p:sp>
        <p:nvSpPr>
          <p:cNvPr id="4" name="Slide Number Placeholder 3"/>
          <p:cNvSpPr>
            <a:spLocks noGrp="1"/>
          </p:cNvSpPr>
          <p:nvPr>
            <p:ph type="sldNum" sz="quarter" idx="12"/>
          </p:nvPr>
        </p:nvSpPr>
        <p:spPr/>
        <p:txBody>
          <a:bodyPr/>
          <a:lstStyle/>
          <a:p>
            <a:fld id="{47C11C87-3E7B-48B4-BBEB-0F9131CA51EB}" type="slidenum">
              <a:rPr lang="en-US" smtClean="0"/>
              <a:t>9</a:t>
            </a:fld>
            <a:endParaRPr lang="en-US"/>
          </a:p>
        </p:txBody>
      </p:sp>
      <p:sp>
        <p:nvSpPr>
          <p:cNvPr id="8" name="TextBox 7"/>
          <p:cNvSpPr txBox="1"/>
          <p:nvPr/>
        </p:nvSpPr>
        <p:spPr>
          <a:xfrm>
            <a:off x="-721673" y="1093371"/>
            <a:ext cx="11781253" cy="4616648"/>
          </a:xfrm>
          <a:prstGeom prst="rect">
            <a:avLst/>
          </a:prstGeom>
          <a:noFill/>
        </p:spPr>
        <p:txBody>
          <a:bodyPr wrap="square" rtlCol="0">
            <a:spAutoFit/>
          </a:bodyPr>
          <a:lstStyle/>
          <a:p>
            <a:pPr marL="2286000" lvl="7" indent="-457200">
              <a:buFont typeface="Arial" panose="020B0604020202020204" pitchFamily="34" charset="0"/>
              <a:buChar char="•"/>
            </a:pPr>
            <a:r>
              <a:rPr lang="en-US" sz="2800" dirty="0">
                <a:solidFill>
                  <a:schemeClr val="bg1"/>
                </a:solidFill>
                <a:cs typeface="Arial" panose="020B0604020202020204" pitchFamily="34" charset="0"/>
              </a:rPr>
              <a:t>Webinars developed to provide self-paced information on topics relevant to National Guard or Reserve Components, their family members, and mental health treatment providers</a:t>
            </a:r>
          </a:p>
          <a:p>
            <a:pPr marL="1828800" lvl="7"/>
            <a:endParaRPr lang="en-US" sz="1400" dirty="0">
              <a:solidFill>
                <a:schemeClr val="bg1"/>
              </a:solidFill>
              <a:cs typeface="Arial" panose="020B0604020202020204" pitchFamily="34" charset="0"/>
            </a:endParaRPr>
          </a:p>
          <a:p>
            <a:pPr marL="1828800" lvl="7"/>
            <a:endParaRPr lang="en-US" sz="1400" dirty="0">
              <a:solidFill>
                <a:schemeClr val="bg1"/>
              </a:solidFill>
              <a:cs typeface="Arial" panose="020B0604020202020204" pitchFamily="34" charset="0"/>
            </a:endParaRPr>
          </a:p>
          <a:p>
            <a:pPr marL="2743200" lvl="8" indent="-457200">
              <a:buFont typeface="Arial" panose="020B0604020202020204" pitchFamily="34" charset="0"/>
              <a:buChar char="•"/>
            </a:pPr>
            <a:r>
              <a:rPr lang="en-US" sz="2800" dirty="0">
                <a:solidFill>
                  <a:schemeClr val="bg1"/>
                </a:solidFill>
                <a:cs typeface="Arial" panose="020B0604020202020204" pitchFamily="34" charset="0"/>
              </a:rPr>
              <a:t>Webinars are provided at no cost to attendees</a:t>
            </a:r>
          </a:p>
          <a:p>
            <a:pPr marL="2286000" lvl="8"/>
            <a:endParaRPr lang="en-US" sz="2800" dirty="0">
              <a:solidFill>
                <a:schemeClr val="bg1"/>
              </a:solidFill>
              <a:cs typeface="Arial" panose="020B0604020202020204" pitchFamily="34" charset="0"/>
            </a:endParaRPr>
          </a:p>
          <a:p>
            <a:pPr marL="2743200" lvl="8" indent="-457200">
              <a:buFont typeface="Arial" panose="020B0604020202020204" pitchFamily="34" charset="0"/>
              <a:buChar char="•"/>
            </a:pPr>
            <a:r>
              <a:rPr lang="en-US" sz="2800" dirty="0">
                <a:solidFill>
                  <a:schemeClr val="bg1"/>
                </a:solidFill>
                <a:cs typeface="Arial" panose="020B0604020202020204" pitchFamily="34" charset="0"/>
              </a:rPr>
              <a:t>A total of 28 webinars available for “on demand” use</a:t>
            </a:r>
          </a:p>
          <a:p>
            <a:pPr marL="2743200" lvl="8" indent="-457200">
              <a:buFont typeface="Arial" panose="020B0604020202020204" pitchFamily="34" charset="0"/>
              <a:buChar char="•"/>
            </a:pPr>
            <a:endParaRPr lang="en-US" sz="2800" dirty="0">
              <a:solidFill>
                <a:schemeClr val="bg1"/>
              </a:solidFill>
              <a:cs typeface="Arial" panose="020B0604020202020204" pitchFamily="34" charset="0"/>
            </a:endParaRPr>
          </a:p>
          <a:p>
            <a:pPr marL="2286000" lvl="8"/>
            <a:endParaRPr lang="en-US" sz="1400" dirty="0">
              <a:solidFill>
                <a:schemeClr val="bg1"/>
              </a:solidFill>
              <a:cs typeface="Arial" panose="020B0604020202020204" pitchFamily="34" charset="0"/>
            </a:endParaRPr>
          </a:p>
          <a:p>
            <a:pPr marL="2743200" lvl="8" indent="-457200">
              <a:buFont typeface="Arial" panose="020B0604020202020204" pitchFamily="34" charset="0"/>
              <a:buChar char="•"/>
            </a:pPr>
            <a:endParaRPr lang="en-US" sz="2800" dirty="0">
              <a:solidFill>
                <a:schemeClr val="bg1"/>
              </a:solidFill>
              <a:cs typeface="Arial" panose="020B0604020202020204" pitchFamily="34" charset="0"/>
            </a:endParaRPr>
          </a:p>
          <a:p>
            <a:pPr marL="2743200" lvl="8" indent="-457200">
              <a:buFont typeface="Arial" panose="020B0604020202020204" pitchFamily="34" charset="0"/>
              <a:buChar char="•"/>
            </a:pPr>
            <a:endParaRPr lang="en-US" sz="2800" dirty="0">
              <a:solidFill>
                <a:schemeClr val="bg1"/>
              </a:solidFill>
              <a:cs typeface="Arial" panose="020B0604020202020204" pitchFamily="34" charset="0"/>
            </a:endParaRPr>
          </a:p>
        </p:txBody>
      </p:sp>
      <p:cxnSp>
        <p:nvCxnSpPr>
          <p:cNvPr id="7" name="Straight Connector 6"/>
          <p:cNvCxnSpPr/>
          <p:nvPr/>
        </p:nvCxnSpPr>
        <p:spPr>
          <a:xfrm>
            <a:off x="935421" y="924910"/>
            <a:ext cx="9238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838200" y="262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Action</a:t>
            </a:r>
          </a:p>
        </p:txBody>
      </p:sp>
    </p:spTree>
    <p:extLst>
      <p:ext uri="{BB962C8B-B14F-4D97-AF65-F5344CB8AC3E}">
        <p14:creationId xmlns:p14="http://schemas.microsoft.com/office/powerpoint/2010/main" val="2285519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4868</TotalTime>
  <Words>2703</Words>
  <Application>Microsoft Office PowerPoint</Application>
  <PresentationFormat>Widescreen</PresentationFormat>
  <Paragraphs>457</Paragraphs>
  <Slides>35</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Courier New</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 Findings </vt:lpstr>
      <vt:lpstr>Evaluation Findings</vt:lpstr>
      <vt:lpstr>Evaluation Findings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Scott</dc:creator>
  <cp:lastModifiedBy>Amy Kulp</cp:lastModifiedBy>
  <cp:revision>523</cp:revision>
  <cp:lastPrinted>2017-03-23T17:49:03Z</cp:lastPrinted>
  <dcterms:created xsi:type="dcterms:W3CDTF">2016-06-21T18:42:14Z</dcterms:created>
  <dcterms:modified xsi:type="dcterms:W3CDTF">2017-07-17T11:49:16Z</dcterms:modified>
</cp:coreProperties>
</file>