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85" d="100"/>
          <a:sy n="85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c.amedd.army.mil/organization/hq/dhpw/Pages/HealthPromotionOperation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tyr.org/yellow-ribbon-community-campaig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587116"/>
            <a:ext cx="10058400" cy="402336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Identifies redundancies and voids, evaluates population needs, assess existing programs and coordinate targeted interventions to optimize the well-being of the </a:t>
            </a:r>
            <a:r>
              <a:rPr lang="en-US" i="1" u="sng" dirty="0" smtClean="0"/>
              <a:t>Total Force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Provides an umbrella approach for coordinating activities of garrison, medical and mission operations.</a:t>
            </a:r>
          </a:p>
          <a:p>
            <a:r>
              <a:rPr lang="en-US" dirty="0" smtClean="0"/>
              <a:t>Provides a mechanism for raising systemic issues and give Commanders the flexibility to balance readiness and quality of life, ensure management of health promotion, risk reduction and suicide prevention initiatives.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990217" cy="1450757"/>
          </a:xfrm>
        </p:spPr>
        <p:txBody>
          <a:bodyPr/>
          <a:lstStyle/>
          <a:p>
            <a:r>
              <a:rPr lang="en-US" dirty="0" smtClean="0"/>
              <a:t>Purpose of the CHPC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00051" y="4947765"/>
            <a:ext cx="10297622" cy="1143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1" dirty="0" smtClean="0"/>
              <a:t>Working Groups within the Council include ‘Spiritual Resiliency’ </a:t>
            </a:r>
            <a:r>
              <a:rPr lang="en-US" sz="1800" i="1" dirty="0"/>
              <a:t>a</a:t>
            </a:r>
            <a:r>
              <a:rPr lang="en-US" sz="1800" i="1" dirty="0" smtClean="0"/>
              <a:t>s Its own committee </a:t>
            </a:r>
            <a:r>
              <a:rPr lang="mr-IN" sz="1800" i="1" dirty="0" smtClean="0"/>
              <a:t>–</a:t>
            </a:r>
            <a:r>
              <a:rPr lang="en-US" sz="1800" i="1" dirty="0" smtClean="0"/>
              <a:t> chaired by a Chaplain </a:t>
            </a:r>
          </a:p>
          <a:p>
            <a:r>
              <a:rPr lang="en-US" sz="1800" dirty="0" smtClean="0">
                <a:hlinkClick r:id="rId2"/>
              </a:rPr>
              <a:t>https://phc.amedd.army.mil/organization/hq/dhpw/Pages/HealthPromotionOperation.aspx</a:t>
            </a:r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307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 Yellow Ribbon Community unites all areas within a community to create a comprehensive network that involves our Family Assistance Centers and connects and coordinates agencies, organizations, resources and employers for the purpose of proactively supporting Service members and military families. 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Minnesota National Guard continues to reach </a:t>
            </a:r>
            <a:r>
              <a:rPr lang="en-US" dirty="0"/>
              <a:t>out to cities, towns, counties, companies and other organizations that strive to earn this designation.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990217" cy="1450757"/>
          </a:xfrm>
        </p:spPr>
        <p:txBody>
          <a:bodyPr/>
          <a:lstStyle/>
          <a:p>
            <a:r>
              <a:rPr lang="en-US" dirty="0"/>
              <a:t>Yellow Ribbon Communities</a:t>
            </a:r>
          </a:p>
        </p:txBody>
      </p:sp>
    </p:spTree>
    <p:extLst>
      <p:ext uri="{BB962C8B-B14F-4D97-AF65-F5344CB8AC3E}">
        <p14:creationId xmlns:p14="http://schemas.microsoft.com/office/powerpoint/2010/main" val="14465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39129"/>
            <a:ext cx="10554789" cy="2560855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dirty="0" smtClean="0"/>
              <a:t>1</a:t>
            </a:r>
            <a:r>
              <a:rPr lang="en-US" dirty="0"/>
              <a:t>. Every </a:t>
            </a:r>
            <a:r>
              <a:rPr lang="en-US" dirty="0" smtClean="0"/>
              <a:t>Minnesota </a:t>
            </a:r>
            <a:r>
              <a:rPr lang="en-US" dirty="0"/>
              <a:t>combat </a:t>
            </a:r>
            <a:r>
              <a:rPr lang="en-US" dirty="0" smtClean="0"/>
              <a:t>veteran </a:t>
            </a:r>
            <a:r>
              <a:rPr lang="en-US" dirty="0"/>
              <a:t>and family successfully deals with combat operational stress. </a:t>
            </a:r>
          </a:p>
          <a:p>
            <a:r>
              <a:rPr lang="en-US" dirty="0"/>
              <a:t>2. Every Minnesota community is trained to support combat veterans and families to deal with combat operational stress. </a:t>
            </a:r>
          </a:p>
          <a:p>
            <a:r>
              <a:rPr lang="en-US" dirty="0"/>
              <a:t>3. Under the Governor’s leadership, a coalition of Federal, State, County and local agencies are networked to assist combat veterans and their families. 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4897064"/>
            <a:ext cx="10058400" cy="129581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Yellow Ribbon Recognition Program 16 Step Process </a:t>
            </a:r>
          </a:p>
          <a:p>
            <a:r>
              <a:rPr lang="en-US" dirty="0" smtClean="0">
                <a:hlinkClick r:id="rId2"/>
              </a:rPr>
              <a:t>http://www.btyr.org/yellow-ribbon-community-campaign.html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990217" cy="1450757"/>
          </a:xfrm>
        </p:spPr>
        <p:txBody>
          <a:bodyPr/>
          <a:lstStyle/>
          <a:p>
            <a:r>
              <a:rPr lang="en-US" dirty="0"/>
              <a:t>Objectives of “Beyond the Yellow Ribbon” </a:t>
            </a:r>
          </a:p>
        </p:txBody>
      </p:sp>
    </p:spTree>
    <p:extLst>
      <p:ext uri="{BB962C8B-B14F-4D97-AF65-F5344CB8AC3E}">
        <p14:creationId xmlns:p14="http://schemas.microsoft.com/office/powerpoint/2010/main" val="10550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Chaplains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“</a:t>
            </a:r>
            <a:r>
              <a:rPr lang="en-US" dirty="0"/>
              <a:t>are there in </a:t>
            </a:r>
            <a:r>
              <a:rPr lang="en-US" dirty="0" smtClean="0"/>
              <a:t>times </a:t>
            </a:r>
            <a:r>
              <a:rPr lang="en-US" dirty="0"/>
              <a:t>of deep despair and hopelessness, speaking into the storm our people are facing and helping them reframe their struggles so that it’s not a question of taking their life but taking control of their life</a:t>
            </a:r>
            <a:r>
              <a:rPr lang="en-US" dirty="0" smtClean="0"/>
              <a:t>.” </a:t>
            </a:r>
            <a:endParaRPr lang="en-US" dirty="0"/>
          </a:p>
          <a:p>
            <a:r>
              <a:rPr lang="en-US" i="1" dirty="0" smtClean="0"/>
              <a:t>Rear Admiral Margaret </a:t>
            </a:r>
            <a:r>
              <a:rPr lang="en-US" i="1" dirty="0" err="1" smtClean="0"/>
              <a:t>Grun</a:t>
            </a:r>
            <a:r>
              <a:rPr lang="en-US" i="1" dirty="0" smtClean="0"/>
              <a:t> </a:t>
            </a:r>
            <a:r>
              <a:rPr lang="en-US" i="1" dirty="0" err="1" smtClean="0"/>
              <a:t>Kibben</a:t>
            </a:r>
            <a:r>
              <a:rPr lang="en-US" i="1" dirty="0" smtClean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158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Mangal</vt:lpstr>
      <vt:lpstr>Retrospect</vt:lpstr>
      <vt:lpstr>Purpose of the CHPC</vt:lpstr>
      <vt:lpstr>Yellow Ribbon Communities</vt:lpstr>
      <vt:lpstr>Objectives of “Beyond the Yellow Ribbon” </vt:lpstr>
      <vt:lpstr>Chaplains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Lynda MacFarland</dc:creator>
  <cp:lastModifiedBy>SpenneMM</cp:lastModifiedBy>
  <cp:revision>11</cp:revision>
  <dcterms:created xsi:type="dcterms:W3CDTF">2017-06-29T14:31:39Z</dcterms:created>
  <dcterms:modified xsi:type="dcterms:W3CDTF">2017-07-05T17:01:12Z</dcterms:modified>
</cp:coreProperties>
</file>