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18"/>
  </p:notesMasterIdLst>
  <p:handoutMasterIdLst>
    <p:handoutMasterId r:id="rId19"/>
  </p:handoutMasterIdLst>
  <p:sldIdLst>
    <p:sldId id="313" r:id="rId2"/>
    <p:sldId id="317" r:id="rId3"/>
    <p:sldId id="314" r:id="rId4"/>
    <p:sldId id="318" r:id="rId5"/>
    <p:sldId id="319" r:id="rId6"/>
    <p:sldId id="320" r:id="rId7"/>
    <p:sldId id="308" r:id="rId8"/>
    <p:sldId id="321" r:id="rId9"/>
    <p:sldId id="322" r:id="rId10"/>
    <p:sldId id="324" r:id="rId11"/>
    <p:sldId id="326" r:id="rId12"/>
    <p:sldId id="312" r:id="rId13"/>
    <p:sldId id="310" r:id="rId14"/>
    <p:sldId id="327" r:id="rId15"/>
    <p:sldId id="325" r:id="rId16"/>
    <p:sldId id="304"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73">
          <p15:clr>
            <a:srgbClr val="A4A3A4"/>
          </p15:clr>
        </p15:guide>
        <p15:guide id="2" orient="horz" pos="651">
          <p15:clr>
            <a:srgbClr val="A4A3A4"/>
          </p15:clr>
        </p15:guide>
        <p15:guide id="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0D8E8"/>
    <a:srgbClr val="FFFF74"/>
    <a:srgbClr val="4F81BD"/>
    <a:srgbClr val="FFD146"/>
    <a:srgbClr val="CF5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4" autoAdjust="0"/>
    <p:restoredTop sz="82787" autoAdjust="0"/>
  </p:normalViewPr>
  <p:slideViewPr>
    <p:cSldViewPr snapToGrid="0" snapToObjects="1">
      <p:cViewPr varScale="1">
        <p:scale>
          <a:sx n="63" d="100"/>
          <a:sy n="63" d="100"/>
        </p:scale>
        <p:origin x="1650" y="78"/>
      </p:cViewPr>
      <p:guideLst>
        <p:guide orient="horz" pos="4273"/>
        <p:guide orient="horz" pos="651"/>
        <p:guide/>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AF6D91-3717-45C8-ABC2-A9CDA9B2A70D}" type="doc">
      <dgm:prSet loTypeId="urn:microsoft.com/office/officeart/2005/8/layout/hProcess11" loCatId="process" qsTypeId="urn:microsoft.com/office/officeart/2005/8/quickstyle/simple1" qsCatId="simple" csTypeId="urn:microsoft.com/office/officeart/2005/8/colors/accent0_1" csCatId="mainScheme" phldr="1"/>
      <dgm:spPr/>
    </dgm:pt>
    <dgm:pt modelId="{C437DF75-37DE-463D-8233-654F206D968D}">
      <dgm:prSet phldrT="[Text]" custT="1"/>
      <dgm:spPr/>
      <dgm:t>
        <a:bodyPr/>
        <a:lstStyle/>
        <a:p>
          <a:r>
            <a:rPr lang="en-US" sz="1800" dirty="0"/>
            <a:t>RAND Developed Initial Checklist of Items</a:t>
          </a:r>
        </a:p>
      </dgm:t>
    </dgm:pt>
    <dgm:pt modelId="{FB62FA8C-AD76-4E1F-A23C-A0DF3FCA8D23}" type="parTrans" cxnId="{26BBC53E-DFE7-46A8-B338-97E558069791}">
      <dgm:prSet/>
      <dgm:spPr/>
      <dgm:t>
        <a:bodyPr/>
        <a:lstStyle/>
        <a:p>
          <a:endParaRPr lang="en-US" sz="2400"/>
        </a:p>
      </dgm:t>
    </dgm:pt>
    <dgm:pt modelId="{6591D8F9-18FF-4D89-9B93-6E17B4110A24}" type="sibTrans" cxnId="{26BBC53E-DFE7-46A8-B338-97E558069791}">
      <dgm:prSet/>
      <dgm:spPr/>
      <dgm:t>
        <a:bodyPr/>
        <a:lstStyle/>
        <a:p>
          <a:endParaRPr lang="en-US" sz="2400"/>
        </a:p>
      </dgm:t>
    </dgm:pt>
    <dgm:pt modelId="{FEBC82DB-9E06-4297-8E73-408A1E023B9E}">
      <dgm:prSet phldrT="[Text]" custT="1"/>
      <dgm:spPr/>
      <dgm:t>
        <a:bodyPr/>
        <a:lstStyle/>
        <a:p>
          <a:r>
            <a:rPr lang="en-US" sz="1800" dirty="0"/>
            <a:t>Experts Received Background Paper and Rated Checklist Items</a:t>
          </a:r>
        </a:p>
      </dgm:t>
    </dgm:pt>
    <dgm:pt modelId="{48C670C0-DBA5-44E4-90FE-282600592EBC}" type="parTrans" cxnId="{A3C9BFD2-D49F-4CB6-9DDB-1370B69BA9AC}">
      <dgm:prSet/>
      <dgm:spPr/>
      <dgm:t>
        <a:bodyPr/>
        <a:lstStyle/>
        <a:p>
          <a:endParaRPr lang="en-US" sz="2400"/>
        </a:p>
      </dgm:t>
    </dgm:pt>
    <dgm:pt modelId="{C9C3C52B-26ED-4005-AF01-91F704E96847}" type="sibTrans" cxnId="{A3C9BFD2-D49F-4CB6-9DDB-1370B69BA9AC}">
      <dgm:prSet/>
      <dgm:spPr/>
      <dgm:t>
        <a:bodyPr/>
        <a:lstStyle/>
        <a:p>
          <a:endParaRPr lang="en-US" sz="2400"/>
        </a:p>
      </dgm:t>
    </dgm:pt>
    <dgm:pt modelId="{74143E73-7DDE-44A5-9B84-CE5445122122}">
      <dgm:prSet phldrT="[Text]" custT="1"/>
      <dgm:spPr/>
      <dgm:t>
        <a:bodyPr/>
        <a:lstStyle/>
        <a:p>
          <a:r>
            <a:rPr lang="en-US" sz="1800" dirty="0"/>
            <a:t>Experts Participate in a Conference Call to Discuss Divergent Items and Propose New Items </a:t>
          </a:r>
        </a:p>
      </dgm:t>
    </dgm:pt>
    <dgm:pt modelId="{070D25B1-A657-40BC-ACA6-08B47AD9A867}" type="parTrans" cxnId="{58E50A0B-8A27-4A65-B27C-959C737EC136}">
      <dgm:prSet/>
      <dgm:spPr/>
      <dgm:t>
        <a:bodyPr/>
        <a:lstStyle/>
        <a:p>
          <a:endParaRPr lang="en-US" sz="2400"/>
        </a:p>
      </dgm:t>
    </dgm:pt>
    <dgm:pt modelId="{22DFDB3C-F221-41D0-9B12-1FD88C4E12A8}" type="sibTrans" cxnId="{58E50A0B-8A27-4A65-B27C-959C737EC136}">
      <dgm:prSet/>
      <dgm:spPr/>
      <dgm:t>
        <a:bodyPr/>
        <a:lstStyle/>
        <a:p>
          <a:endParaRPr lang="en-US" sz="2400"/>
        </a:p>
      </dgm:t>
    </dgm:pt>
    <dgm:pt modelId="{3AC7711E-A9E6-4A98-A09A-B19A5F8245B5}">
      <dgm:prSet custT="1"/>
      <dgm:spPr/>
      <dgm:t>
        <a:bodyPr/>
        <a:lstStyle/>
        <a:p>
          <a:r>
            <a:rPr lang="en-US" sz="1800" dirty="0"/>
            <a:t>Experts    Re-Rate Items Discussed on Conference Call</a:t>
          </a:r>
        </a:p>
      </dgm:t>
    </dgm:pt>
    <dgm:pt modelId="{DA831AB6-F6F1-4E2B-AE36-1922B4CF2BDC}" type="parTrans" cxnId="{4071E3F6-66D6-4BDB-A29B-CF7CAA57C99A}">
      <dgm:prSet/>
      <dgm:spPr/>
      <dgm:t>
        <a:bodyPr/>
        <a:lstStyle/>
        <a:p>
          <a:endParaRPr lang="en-US" sz="2400"/>
        </a:p>
      </dgm:t>
    </dgm:pt>
    <dgm:pt modelId="{2FB31911-A047-4D43-A24C-D1BD1846B567}" type="sibTrans" cxnId="{4071E3F6-66D6-4BDB-A29B-CF7CAA57C99A}">
      <dgm:prSet/>
      <dgm:spPr/>
      <dgm:t>
        <a:bodyPr/>
        <a:lstStyle/>
        <a:p>
          <a:endParaRPr lang="en-US" sz="2400"/>
        </a:p>
      </dgm:t>
    </dgm:pt>
    <dgm:pt modelId="{03FE5652-25C5-48B0-8BD3-22DA4AA6B061}">
      <dgm:prSet custT="1"/>
      <dgm:spPr/>
      <dgm:t>
        <a:bodyPr/>
        <a:lstStyle/>
        <a:p>
          <a:r>
            <a:rPr lang="en-US" sz="1800" dirty="0"/>
            <a:t>Experts Apply Ratings to an Existing Campaign</a:t>
          </a:r>
        </a:p>
      </dgm:t>
    </dgm:pt>
    <dgm:pt modelId="{D309C749-1BE1-43BB-A9DC-82BA3DE1DC20}" type="parTrans" cxnId="{3CEE1A36-533E-4C1D-BAD3-25B26099131B}">
      <dgm:prSet/>
      <dgm:spPr/>
      <dgm:t>
        <a:bodyPr/>
        <a:lstStyle/>
        <a:p>
          <a:endParaRPr lang="en-US" sz="2400"/>
        </a:p>
      </dgm:t>
    </dgm:pt>
    <dgm:pt modelId="{BD5EC984-6197-4916-B124-5AF69046FD29}" type="sibTrans" cxnId="{3CEE1A36-533E-4C1D-BAD3-25B26099131B}">
      <dgm:prSet/>
      <dgm:spPr/>
      <dgm:t>
        <a:bodyPr/>
        <a:lstStyle/>
        <a:p>
          <a:endParaRPr lang="en-US" sz="2400"/>
        </a:p>
      </dgm:t>
    </dgm:pt>
    <dgm:pt modelId="{F6744150-9AAF-42B9-903A-F9E1E1C0AC6D}" type="pres">
      <dgm:prSet presAssocID="{CCAF6D91-3717-45C8-ABC2-A9CDA9B2A70D}" presName="Name0" presStyleCnt="0">
        <dgm:presLayoutVars>
          <dgm:dir/>
          <dgm:resizeHandles val="exact"/>
        </dgm:presLayoutVars>
      </dgm:prSet>
      <dgm:spPr/>
    </dgm:pt>
    <dgm:pt modelId="{39205024-34D1-4739-B00D-D7266DB60467}" type="pres">
      <dgm:prSet presAssocID="{CCAF6D91-3717-45C8-ABC2-A9CDA9B2A70D}" presName="arrow" presStyleLbl="bgShp" presStyleIdx="0" presStyleCnt="1"/>
      <dgm:spPr/>
    </dgm:pt>
    <dgm:pt modelId="{7EFBB58F-A491-4D64-96D7-39A4806CFD83}" type="pres">
      <dgm:prSet presAssocID="{CCAF6D91-3717-45C8-ABC2-A9CDA9B2A70D}" presName="points" presStyleCnt="0"/>
      <dgm:spPr/>
    </dgm:pt>
    <dgm:pt modelId="{D9A9FFE5-D052-48F2-971A-DDE98772DF3E}" type="pres">
      <dgm:prSet presAssocID="{C437DF75-37DE-463D-8233-654F206D968D}" presName="compositeA" presStyleCnt="0"/>
      <dgm:spPr/>
    </dgm:pt>
    <dgm:pt modelId="{D017805A-0CA5-463B-BF43-7271D57C1E9F}" type="pres">
      <dgm:prSet presAssocID="{C437DF75-37DE-463D-8233-654F206D968D}" presName="textA" presStyleLbl="revTx" presStyleIdx="0" presStyleCnt="5" custScaleX="388307">
        <dgm:presLayoutVars>
          <dgm:bulletEnabled val="1"/>
        </dgm:presLayoutVars>
      </dgm:prSet>
      <dgm:spPr/>
    </dgm:pt>
    <dgm:pt modelId="{04CF7DEA-349A-4B39-AFFC-8547B82FD298}" type="pres">
      <dgm:prSet presAssocID="{C437DF75-37DE-463D-8233-654F206D968D}" presName="circleA" presStyleLbl="node1" presStyleIdx="0" presStyleCnt="5"/>
      <dgm:spPr/>
    </dgm:pt>
    <dgm:pt modelId="{AAFF8465-CD11-4E70-B269-5BFBF32810FE}" type="pres">
      <dgm:prSet presAssocID="{C437DF75-37DE-463D-8233-654F206D968D}" presName="spaceA" presStyleCnt="0"/>
      <dgm:spPr/>
    </dgm:pt>
    <dgm:pt modelId="{61A4D7ED-8388-4CF9-B981-3C62EB0EC94C}" type="pres">
      <dgm:prSet presAssocID="{6591D8F9-18FF-4D89-9B93-6E17B4110A24}" presName="space" presStyleCnt="0"/>
      <dgm:spPr/>
    </dgm:pt>
    <dgm:pt modelId="{C7387310-5F14-4FCE-8FAD-6A04C1A847F5}" type="pres">
      <dgm:prSet presAssocID="{FEBC82DB-9E06-4297-8E73-408A1E023B9E}" presName="compositeB" presStyleCnt="0"/>
      <dgm:spPr/>
    </dgm:pt>
    <dgm:pt modelId="{C769A100-5EB6-4BA2-8350-691A54FC4546}" type="pres">
      <dgm:prSet presAssocID="{FEBC82DB-9E06-4297-8E73-408A1E023B9E}" presName="textB" presStyleLbl="revTx" presStyleIdx="1" presStyleCnt="5" custScaleX="395460">
        <dgm:presLayoutVars>
          <dgm:bulletEnabled val="1"/>
        </dgm:presLayoutVars>
      </dgm:prSet>
      <dgm:spPr/>
    </dgm:pt>
    <dgm:pt modelId="{6F04FF15-C767-4009-816D-50783C01BFE8}" type="pres">
      <dgm:prSet presAssocID="{FEBC82DB-9E06-4297-8E73-408A1E023B9E}" presName="circleB" presStyleLbl="node1" presStyleIdx="1" presStyleCnt="5"/>
      <dgm:spPr/>
    </dgm:pt>
    <dgm:pt modelId="{E4C52FFC-314C-45F6-82A0-336129048981}" type="pres">
      <dgm:prSet presAssocID="{FEBC82DB-9E06-4297-8E73-408A1E023B9E}" presName="spaceB" presStyleCnt="0"/>
      <dgm:spPr/>
    </dgm:pt>
    <dgm:pt modelId="{D098C401-74C5-4A20-961B-9B25BE76E473}" type="pres">
      <dgm:prSet presAssocID="{C9C3C52B-26ED-4005-AF01-91F704E96847}" presName="space" presStyleCnt="0"/>
      <dgm:spPr/>
    </dgm:pt>
    <dgm:pt modelId="{AAF20174-F210-4E0D-8958-E44A8E720EAE}" type="pres">
      <dgm:prSet presAssocID="{74143E73-7DDE-44A5-9B84-CE5445122122}" presName="compositeA" presStyleCnt="0"/>
      <dgm:spPr/>
    </dgm:pt>
    <dgm:pt modelId="{F3330890-42AF-4E9A-A93A-72A9A74679EE}" type="pres">
      <dgm:prSet presAssocID="{74143E73-7DDE-44A5-9B84-CE5445122122}" presName="textA" presStyleLbl="revTx" presStyleIdx="2" presStyleCnt="5" custScaleX="424181">
        <dgm:presLayoutVars>
          <dgm:bulletEnabled val="1"/>
        </dgm:presLayoutVars>
      </dgm:prSet>
      <dgm:spPr/>
    </dgm:pt>
    <dgm:pt modelId="{54C4316B-4339-440F-A5F9-172E6E0DACAD}" type="pres">
      <dgm:prSet presAssocID="{74143E73-7DDE-44A5-9B84-CE5445122122}" presName="circleA" presStyleLbl="node1" presStyleIdx="2" presStyleCnt="5"/>
      <dgm:spPr/>
    </dgm:pt>
    <dgm:pt modelId="{83DA737E-26DD-44DC-BA3B-1B69678738B3}" type="pres">
      <dgm:prSet presAssocID="{74143E73-7DDE-44A5-9B84-CE5445122122}" presName="spaceA" presStyleCnt="0"/>
      <dgm:spPr/>
    </dgm:pt>
    <dgm:pt modelId="{852F2765-56F1-47D7-8D9F-CA42425F9E6A}" type="pres">
      <dgm:prSet presAssocID="{22DFDB3C-F221-41D0-9B12-1FD88C4E12A8}" presName="space" presStyleCnt="0"/>
      <dgm:spPr/>
    </dgm:pt>
    <dgm:pt modelId="{B816EF15-F711-4298-94C9-CD9A8DADFBC1}" type="pres">
      <dgm:prSet presAssocID="{3AC7711E-A9E6-4A98-A09A-B19A5F8245B5}" presName="compositeB" presStyleCnt="0"/>
      <dgm:spPr/>
    </dgm:pt>
    <dgm:pt modelId="{09AE811C-7B61-438E-A4A2-27FDA5FBC8E6}" type="pres">
      <dgm:prSet presAssocID="{3AC7711E-A9E6-4A98-A09A-B19A5F8245B5}" presName="textB" presStyleLbl="revTx" presStyleIdx="3" presStyleCnt="5" custScaleX="362701">
        <dgm:presLayoutVars>
          <dgm:bulletEnabled val="1"/>
        </dgm:presLayoutVars>
      </dgm:prSet>
      <dgm:spPr/>
    </dgm:pt>
    <dgm:pt modelId="{CAC40306-EB3F-4C49-821E-56A3AAB679AE}" type="pres">
      <dgm:prSet presAssocID="{3AC7711E-A9E6-4A98-A09A-B19A5F8245B5}" presName="circleB" presStyleLbl="node1" presStyleIdx="3" presStyleCnt="5"/>
      <dgm:spPr/>
    </dgm:pt>
    <dgm:pt modelId="{6F5B56F2-49AD-49F6-AA65-3872A3DF2EC0}" type="pres">
      <dgm:prSet presAssocID="{3AC7711E-A9E6-4A98-A09A-B19A5F8245B5}" presName="spaceB" presStyleCnt="0"/>
      <dgm:spPr/>
    </dgm:pt>
    <dgm:pt modelId="{8D81207E-0F9A-421A-A6EC-9692BFE9617A}" type="pres">
      <dgm:prSet presAssocID="{2FB31911-A047-4D43-A24C-D1BD1846B567}" presName="space" presStyleCnt="0"/>
      <dgm:spPr/>
    </dgm:pt>
    <dgm:pt modelId="{E89394CE-F433-49B9-B081-B0A5F55EE8FA}" type="pres">
      <dgm:prSet presAssocID="{03FE5652-25C5-48B0-8BD3-22DA4AA6B061}" presName="compositeA" presStyleCnt="0"/>
      <dgm:spPr/>
    </dgm:pt>
    <dgm:pt modelId="{4230E8BB-8B59-4AD3-A446-B7DFF3D6E015}" type="pres">
      <dgm:prSet presAssocID="{03FE5652-25C5-48B0-8BD3-22DA4AA6B061}" presName="textA" presStyleLbl="revTx" presStyleIdx="4" presStyleCnt="5" custScaleX="335665">
        <dgm:presLayoutVars>
          <dgm:bulletEnabled val="1"/>
        </dgm:presLayoutVars>
      </dgm:prSet>
      <dgm:spPr/>
    </dgm:pt>
    <dgm:pt modelId="{2950AA8A-0AFE-4420-A7F4-327F4BD9B795}" type="pres">
      <dgm:prSet presAssocID="{03FE5652-25C5-48B0-8BD3-22DA4AA6B061}" presName="circleA" presStyleLbl="node1" presStyleIdx="4" presStyleCnt="5"/>
      <dgm:spPr/>
    </dgm:pt>
    <dgm:pt modelId="{98104D6C-FDCF-49A6-BD9A-77ACEDF3F2D7}" type="pres">
      <dgm:prSet presAssocID="{03FE5652-25C5-48B0-8BD3-22DA4AA6B061}" presName="spaceA" presStyleCnt="0"/>
      <dgm:spPr/>
    </dgm:pt>
  </dgm:ptLst>
  <dgm:cxnLst>
    <dgm:cxn modelId="{58E50A0B-8A27-4A65-B27C-959C737EC136}" srcId="{CCAF6D91-3717-45C8-ABC2-A9CDA9B2A70D}" destId="{74143E73-7DDE-44A5-9B84-CE5445122122}" srcOrd="2" destOrd="0" parTransId="{070D25B1-A657-40BC-ACA6-08B47AD9A867}" sibTransId="{22DFDB3C-F221-41D0-9B12-1FD88C4E12A8}"/>
    <dgm:cxn modelId="{6BA8970C-D603-4EED-9764-2AA263903C35}" type="presOf" srcId="{CCAF6D91-3717-45C8-ABC2-A9CDA9B2A70D}" destId="{F6744150-9AAF-42B9-903A-F9E1E1C0AC6D}" srcOrd="0" destOrd="0" presId="urn:microsoft.com/office/officeart/2005/8/layout/hProcess11"/>
    <dgm:cxn modelId="{DA11EE13-35C4-4AF4-8E0A-4F9B9E6866A7}" type="presOf" srcId="{3AC7711E-A9E6-4A98-A09A-B19A5F8245B5}" destId="{09AE811C-7B61-438E-A4A2-27FDA5FBC8E6}" srcOrd="0" destOrd="0" presId="urn:microsoft.com/office/officeart/2005/8/layout/hProcess11"/>
    <dgm:cxn modelId="{3CEE1A36-533E-4C1D-BAD3-25B26099131B}" srcId="{CCAF6D91-3717-45C8-ABC2-A9CDA9B2A70D}" destId="{03FE5652-25C5-48B0-8BD3-22DA4AA6B061}" srcOrd="4" destOrd="0" parTransId="{D309C749-1BE1-43BB-A9DC-82BA3DE1DC20}" sibTransId="{BD5EC984-6197-4916-B124-5AF69046FD29}"/>
    <dgm:cxn modelId="{26BBC53E-DFE7-46A8-B338-97E558069791}" srcId="{CCAF6D91-3717-45C8-ABC2-A9CDA9B2A70D}" destId="{C437DF75-37DE-463D-8233-654F206D968D}" srcOrd="0" destOrd="0" parTransId="{FB62FA8C-AD76-4E1F-A23C-A0DF3FCA8D23}" sibTransId="{6591D8F9-18FF-4D89-9B93-6E17B4110A24}"/>
    <dgm:cxn modelId="{69364568-E589-4A31-A32C-0DD38DEE17BF}" type="presOf" srcId="{03FE5652-25C5-48B0-8BD3-22DA4AA6B061}" destId="{4230E8BB-8B59-4AD3-A446-B7DFF3D6E015}" srcOrd="0" destOrd="0" presId="urn:microsoft.com/office/officeart/2005/8/layout/hProcess11"/>
    <dgm:cxn modelId="{D9C4CF6A-05DB-4993-91A3-6A715AB0D4D8}" type="presOf" srcId="{74143E73-7DDE-44A5-9B84-CE5445122122}" destId="{F3330890-42AF-4E9A-A93A-72A9A74679EE}" srcOrd="0" destOrd="0" presId="urn:microsoft.com/office/officeart/2005/8/layout/hProcess11"/>
    <dgm:cxn modelId="{31DABA6F-726E-4BC0-9DA1-5C6B22610F02}" type="presOf" srcId="{C437DF75-37DE-463D-8233-654F206D968D}" destId="{D017805A-0CA5-463B-BF43-7271D57C1E9F}" srcOrd="0" destOrd="0" presId="urn:microsoft.com/office/officeart/2005/8/layout/hProcess11"/>
    <dgm:cxn modelId="{A3C9BFD2-D49F-4CB6-9DDB-1370B69BA9AC}" srcId="{CCAF6D91-3717-45C8-ABC2-A9CDA9B2A70D}" destId="{FEBC82DB-9E06-4297-8E73-408A1E023B9E}" srcOrd="1" destOrd="0" parTransId="{48C670C0-DBA5-44E4-90FE-282600592EBC}" sibTransId="{C9C3C52B-26ED-4005-AF01-91F704E96847}"/>
    <dgm:cxn modelId="{701643F4-15B5-4ECD-B95C-6210556F02A8}" type="presOf" srcId="{FEBC82DB-9E06-4297-8E73-408A1E023B9E}" destId="{C769A100-5EB6-4BA2-8350-691A54FC4546}" srcOrd="0" destOrd="0" presId="urn:microsoft.com/office/officeart/2005/8/layout/hProcess11"/>
    <dgm:cxn modelId="{4071E3F6-66D6-4BDB-A29B-CF7CAA57C99A}" srcId="{CCAF6D91-3717-45C8-ABC2-A9CDA9B2A70D}" destId="{3AC7711E-A9E6-4A98-A09A-B19A5F8245B5}" srcOrd="3" destOrd="0" parTransId="{DA831AB6-F6F1-4E2B-AE36-1922B4CF2BDC}" sibTransId="{2FB31911-A047-4D43-A24C-D1BD1846B567}"/>
    <dgm:cxn modelId="{8E42E0C9-C5E0-4EE2-927D-E0D0E669CE30}" type="presParOf" srcId="{F6744150-9AAF-42B9-903A-F9E1E1C0AC6D}" destId="{39205024-34D1-4739-B00D-D7266DB60467}" srcOrd="0" destOrd="0" presId="urn:microsoft.com/office/officeart/2005/8/layout/hProcess11"/>
    <dgm:cxn modelId="{65ABD8BE-77C1-4E76-9D8F-E3A4AA2C267C}" type="presParOf" srcId="{F6744150-9AAF-42B9-903A-F9E1E1C0AC6D}" destId="{7EFBB58F-A491-4D64-96D7-39A4806CFD83}" srcOrd="1" destOrd="0" presId="urn:microsoft.com/office/officeart/2005/8/layout/hProcess11"/>
    <dgm:cxn modelId="{51A217FA-BB43-40EF-BF5A-13CB5F3DF84F}" type="presParOf" srcId="{7EFBB58F-A491-4D64-96D7-39A4806CFD83}" destId="{D9A9FFE5-D052-48F2-971A-DDE98772DF3E}" srcOrd="0" destOrd="0" presId="urn:microsoft.com/office/officeart/2005/8/layout/hProcess11"/>
    <dgm:cxn modelId="{CB4F885E-79FC-4FC2-B5D5-9846BE6C8EB6}" type="presParOf" srcId="{D9A9FFE5-D052-48F2-971A-DDE98772DF3E}" destId="{D017805A-0CA5-463B-BF43-7271D57C1E9F}" srcOrd="0" destOrd="0" presId="urn:microsoft.com/office/officeart/2005/8/layout/hProcess11"/>
    <dgm:cxn modelId="{E916D4CB-B270-4BDD-9FA5-F1CC2431AB8F}" type="presParOf" srcId="{D9A9FFE5-D052-48F2-971A-DDE98772DF3E}" destId="{04CF7DEA-349A-4B39-AFFC-8547B82FD298}" srcOrd="1" destOrd="0" presId="urn:microsoft.com/office/officeart/2005/8/layout/hProcess11"/>
    <dgm:cxn modelId="{CDFD8443-33C9-4C12-A887-85FA8AAB1797}" type="presParOf" srcId="{D9A9FFE5-D052-48F2-971A-DDE98772DF3E}" destId="{AAFF8465-CD11-4E70-B269-5BFBF32810FE}" srcOrd="2" destOrd="0" presId="urn:microsoft.com/office/officeart/2005/8/layout/hProcess11"/>
    <dgm:cxn modelId="{CBD0D7F8-C5F8-4D15-B508-A512A16BF9B7}" type="presParOf" srcId="{7EFBB58F-A491-4D64-96D7-39A4806CFD83}" destId="{61A4D7ED-8388-4CF9-B981-3C62EB0EC94C}" srcOrd="1" destOrd="0" presId="urn:microsoft.com/office/officeart/2005/8/layout/hProcess11"/>
    <dgm:cxn modelId="{1BC8957F-9A3D-488E-A237-4D2130BD8592}" type="presParOf" srcId="{7EFBB58F-A491-4D64-96D7-39A4806CFD83}" destId="{C7387310-5F14-4FCE-8FAD-6A04C1A847F5}" srcOrd="2" destOrd="0" presId="urn:microsoft.com/office/officeart/2005/8/layout/hProcess11"/>
    <dgm:cxn modelId="{C3A003CF-0FF2-4413-BD61-3F041C81EA1F}" type="presParOf" srcId="{C7387310-5F14-4FCE-8FAD-6A04C1A847F5}" destId="{C769A100-5EB6-4BA2-8350-691A54FC4546}" srcOrd="0" destOrd="0" presId="urn:microsoft.com/office/officeart/2005/8/layout/hProcess11"/>
    <dgm:cxn modelId="{C6A9798C-80F3-48B2-9DA5-15CC8ED07DBC}" type="presParOf" srcId="{C7387310-5F14-4FCE-8FAD-6A04C1A847F5}" destId="{6F04FF15-C767-4009-816D-50783C01BFE8}" srcOrd="1" destOrd="0" presId="urn:microsoft.com/office/officeart/2005/8/layout/hProcess11"/>
    <dgm:cxn modelId="{5354996C-C9B9-426C-9A81-C5F6F88FD8DA}" type="presParOf" srcId="{C7387310-5F14-4FCE-8FAD-6A04C1A847F5}" destId="{E4C52FFC-314C-45F6-82A0-336129048981}" srcOrd="2" destOrd="0" presId="urn:microsoft.com/office/officeart/2005/8/layout/hProcess11"/>
    <dgm:cxn modelId="{FF911620-D280-473B-B631-1336ED9BA585}" type="presParOf" srcId="{7EFBB58F-A491-4D64-96D7-39A4806CFD83}" destId="{D098C401-74C5-4A20-961B-9B25BE76E473}" srcOrd="3" destOrd="0" presId="urn:microsoft.com/office/officeart/2005/8/layout/hProcess11"/>
    <dgm:cxn modelId="{950E6BAB-F632-4169-AEF7-8120BCD44B25}" type="presParOf" srcId="{7EFBB58F-A491-4D64-96D7-39A4806CFD83}" destId="{AAF20174-F210-4E0D-8958-E44A8E720EAE}" srcOrd="4" destOrd="0" presId="urn:microsoft.com/office/officeart/2005/8/layout/hProcess11"/>
    <dgm:cxn modelId="{CF97E34A-727D-4F82-A060-B080C7E9755B}" type="presParOf" srcId="{AAF20174-F210-4E0D-8958-E44A8E720EAE}" destId="{F3330890-42AF-4E9A-A93A-72A9A74679EE}" srcOrd="0" destOrd="0" presId="urn:microsoft.com/office/officeart/2005/8/layout/hProcess11"/>
    <dgm:cxn modelId="{20ADBFB7-7178-4FB5-B5F3-B754A12A23C5}" type="presParOf" srcId="{AAF20174-F210-4E0D-8958-E44A8E720EAE}" destId="{54C4316B-4339-440F-A5F9-172E6E0DACAD}" srcOrd="1" destOrd="0" presId="urn:microsoft.com/office/officeart/2005/8/layout/hProcess11"/>
    <dgm:cxn modelId="{7178AE36-754B-47FB-ABC3-B9FCF29EA8DD}" type="presParOf" srcId="{AAF20174-F210-4E0D-8958-E44A8E720EAE}" destId="{83DA737E-26DD-44DC-BA3B-1B69678738B3}" srcOrd="2" destOrd="0" presId="urn:microsoft.com/office/officeart/2005/8/layout/hProcess11"/>
    <dgm:cxn modelId="{ABFAA47F-441C-465E-8635-48C72515F280}" type="presParOf" srcId="{7EFBB58F-A491-4D64-96D7-39A4806CFD83}" destId="{852F2765-56F1-47D7-8D9F-CA42425F9E6A}" srcOrd="5" destOrd="0" presId="urn:microsoft.com/office/officeart/2005/8/layout/hProcess11"/>
    <dgm:cxn modelId="{E104DA2F-EEA2-4B86-8296-79FAD1BE2A22}" type="presParOf" srcId="{7EFBB58F-A491-4D64-96D7-39A4806CFD83}" destId="{B816EF15-F711-4298-94C9-CD9A8DADFBC1}" srcOrd="6" destOrd="0" presId="urn:microsoft.com/office/officeart/2005/8/layout/hProcess11"/>
    <dgm:cxn modelId="{E5E3123D-A931-4841-8447-F84566147EE5}" type="presParOf" srcId="{B816EF15-F711-4298-94C9-CD9A8DADFBC1}" destId="{09AE811C-7B61-438E-A4A2-27FDA5FBC8E6}" srcOrd="0" destOrd="0" presId="urn:microsoft.com/office/officeart/2005/8/layout/hProcess11"/>
    <dgm:cxn modelId="{010574DB-CC89-4DCA-8AEB-C43556E35326}" type="presParOf" srcId="{B816EF15-F711-4298-94C9-CD9A8DADFBC1}" destId="{CAC40306-EB3F-4C49-821E-56A3AAB679AE}" srcOrd="1" destOrd="0" presId="urn:microsoft.com/office/officeart/2005/8/layout/hProcess11"/>
    <dgm:cxn modelId="{9518FA55-33D6-4EED-ACF4-B4D25F50A2F0}" type="presParOf" srcId="{B816EF15-F711-4298-94C9-CD9A8DADFBC1}" destId="{6F5B56F2-49AD-49F6-AA65-3872A3DF2EC0}" srcOrd="2" destOrd="0" presId="urn:microsoft.com/office/officeart/2005/8/layout/hProcess11"/>
    <dgm:cxn modelId="{F518FF29-48ED-4123-847F-85AA58485CAF}" type="presParOf" srcId="{7EFBB58F-A491-4D64-96D7-39A4806CFD83}" destId="{8D81207E-0F9A-421A-A6EC-9692BFE9617A}" srcOrd="7" destOrd="0" presId="urn:microsoft.com/office/officeart/2005/8/layout/hProcess11"/>
    <dgm:cxn modelId="{3628DE78-EBC1-4911-A156-7A1E87090A1D}" type="presParOf" srcId="{7EFBB58F-A491-4D64-96D7-39A4806CFD83}" destId="{E89394CE-F433-49B9-B081-B0A5F55EE8FA}" srcOrd="8" destOrd="0" presId="urn:microsoft.com/office/officeart/2005/8/layout/hProcess11"/>
    <dgm:cxn modelId="{7B1B1624-FEF4-4126-A601-6424A3477D00}" type="presParOf" srcId="{E89394CE-F433-49B9-B081-B0A5F55EE8FA}" destId="{4230E8BB-8B59-4AD3-A446-B7DFF3D6E015}" srcOrd="0" destOrd="0" presId="urn:microsoft.com/office/officeart/2005/8/layout/hProcess11"/>
    <dgm:cxn modelId="{3F9595FB-C2CB-443B-8306-6B3DE7A669A2}" type="presParOf" srcId="{E89394CE-F433-49B9-B081-B0A5F55EE8FA}" destId="{2950AA8A-0AFE-4420-A7F4-327F4BD9B795}" srcOrd="1" destOrd="0" presId="urn:microsoft.com/office/officeart/2005/8/layout/hProcess11"/>
    <dgm:cxn modelId="{006FF6C9-A95F-4965-AB49-9ACA676F31BD}" type="presParOf" srcId="{E89394CE-F433-49B9-B081-B0A5F55EE8FA}" destId="{98104D6C-FDCF-49A6-BD9A-77ACEDF3F2D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AF6D91-3717-45C8-ABC2-A9CDA9B2A70D}" type="doc">
      <dgm:prSet loTypeId="urn:microsoft.com/office/officeart/2005/8/layout/hProcess11" loCatId="process" qsTypeId="urn:microsoft.com/office/officeart/2005/8/quickstyle/simple1" qsCatId="simple" csTypeId="urn:microsoft.com/office/officeart/2005/8/colors/accent0_1" csCatId="mainScheme" phldr="1"/>
      <dgm:spPr/>
    </dgm:pt>
    <dgm:pt modelId="{C437DF75-37DE-463D-8233-654F206D968D}">
      <dgm:prSet phldrT="[Text]" custT="1"/>
      <dgm:spPr/>
      <dgm:t>
        <a:bodyPr/>
        <a:lstStyle/>
        <a:p>
          <a:r>
            <a:rPr lang="en-US" sz="1800" dirty="0"/>
            <a:t>RAND Developed Initial Checklist of Items</a:t>
          </a:r>
        </a:p>
      </dgm:t>
    </dgm:pt>
    <dgm:pt modelId="{FB62FA8C-AD76-4E1F-A23C-A0DF3FCA8D23}" type="parTrans" cxnId="{26BBC53E-DFE7-46A8-B338-97E558069791}">
      <dgm:prSet/>
      <dgm:spPr/>
      <dgm:t>
        <a:bodyPr/>
        <a:lstStyle/>
        <a:p>
          <a:endParaRPr lang="en-US" sz="2400"/>
        </a:p>
      </dgm:t>
    </dgm:pt>
    <dgm:pt modelId="{6591D8F9-18FF-4D89-9B93-6E17B4110A24}" type="sibTrans" cxnId="{26BBC53E-DFE7-46A8-B338-97E558069791}">
      <dgm:prSet/>
      <dgm:spPr/>
      <dgm:t>
        <a:bodyPr/>
        <a:lstStyle/>
        <a:p>
          <a:endParaRPr lang="en-US" sz="2400"/>
        </a:p>
      </dgm:t>
    </dgm:pt>
    <dgm:pt modelId="{FEBC82DB-9E06-4297-8E73-408A1E023B9E}">
      <dgm:prSet phldrT="[Text]" custT="1"/>
      <dgm:spPr/>
      <dgm:t>
        <a:bodyPr/>
        <a:lstStyle/>
        <a:p>
          <a:r>
            <a:rPr lang="en-US" sz="1800" dirty="0"/>
            <a:t>Experts Received Background Paper and Rated Checklist Items</a:t>
          </a:r>
        </a:p>
      </dgm:t>
    </dgm:pt>
    <dgm:pt modelId="{48C670C0-DBA5-44E4-90FE-282600592EBC}" type="parTrans" cxnId="{A3C9BFD2-D49F-4CB6-9DDB-1370B69BA9AC}">
      <dgm:prSet/>
      <dgm:spPr/>
      <dgm:t>
        <a:bodyPr/>
        <a:lstStyle/>
        <a:p>
          <a:endParaRPr lang="en-US" sz="2400"/>
        </a:p>
      </dgm:t>
    </dgm:pt>
    <dgm:pt modelId="{C9C3C52B-26ED-4005-AF01-91F704E96847}" type="sibTrans" cxnId="{A3C9BFD2-D49F-4CB6-9DDB-1370B69BA9AC}">
      <dgm:prSet/>
      <dgm:spPr/>
      <dgm:t>
        <a:bodyPr/>
        <a:lstStyle/>
        <a:p>
          <a:endParaRPr lang="en-US" sz="2400"/>
        </a:p>
      </dgm:t>
    </dgm:pt>
    <dgm:pt modelId="{74143E73-7DDE-44A5-9B84-CE5445122122}">
      <dgm:prSet phldrT="[Text]" custT="1"/>
      <dgm:spPr/>
      <dgm:t>
        <a:bodyPr/>
        <a:lstStyle/>
        <a:p>
          <a:r>
            <a:rPr lang="en-US" sz="1800" dirty="0"/>
            <a:t>Experts Participate in a Conference Call to Discuss Divergent Items and Propose New Items </a:t>
          </a:r>
        </a:p>
      </dgm:t>
    </dgm:pt>
    <dgm:pt modelId="{070D25B1-A657-40BC-ACA6-08B47AD9A867}" type="parTrans" cxnId="{58E50A0B-8A27-4A65-B27C-959C737EC136}">
      <dgm:prSet/>
      <dgm:spPr/>
      <dgm:t>
        <a:bodyPr/>
        <a:lstStyle/>
        <a:p>
          <a:endParaRPr lang="en-US" sz="2400"/>
        </a:p>
      </dgm:t>
    </dgm:pt>
    <dgm:pt modelId="{22DFDB3C-F221-41D0-9B12-1FD88C4E12A8}" type="sibTrans" cxnId="{58E50A0B-8A27-4A65-B27C-959C737EC136}">
      <dgm:prSet/>
      <dgm:spPr/>
      <dgm:t>
        <a:bodyPr/>
        <a:lstStyle/>
        <a:p>
          <a:endParaRPr lang="en-US" sz="2400"/>
        </a:p>
      </dgm:t>
    </dgm:pt>
    <dgm:pt modelId="{3AC7711E-A9E6-4A98-A09A-B19A5F8245B5}">
      <dgm:prSet custT="1"/>
      <dgm:spPr/>
      <dgm:t>
        <a:bodyPr/>
        <a:lstStyle/>
        <a:p>
          <a:r>
            <a:rPr lang="en-US" sz="1800" dirty="0"/>
            <a:t>Experts    Re-Rate Items Discussed on Conference Call</a:t>
          </a:r>
        </a:p>
      </dgm:t>
    </dgm:pt>
    <dgm:pt modelId="{DA831AB6-F6F1-4E2B-AE36-1922B4CF2BDC}" type="parTrans" cxnId="{4071E3F6-66D6-4BDB-A29B-CF7CAA57C99A}">
      <dgm:prSet/>
      <dgm:spPr/>
      <dgm:t>
        <a:bodyPr/>
        <a:lstStyle/>
        <a:p>
          <a:endParaRPr lang="en-US" sz="2400"/>
        </a:p>
      </dgm:t>
    </dgm:pt>
    <dgm:pt modelId="{2FB31911-A047-4D43-A24C-D1BD1846B567}" type="sibTrans" cxnId="{4071E3F6-66D6-4BDB-A29B-CF7CAA57C99A}">
      <dgm:prSet/>
      <dgm:spPr/>
      <dgm:t>
        <a:bodyPr/>
        <a:lstStyle/>
        <a:p>
          <a:endParaRPr lang="en-US" sz="2400"/>
        </a:p>
      </dgm:t>
    </dgm:pt>
    <dgm:pt modelId="{03FE5652-25C5-48B0-8BD3-22DA4AA6B061}">
      <dgm:prSet custT="1"/>
      <dgm:spPr/>
      <dgm:t>
        <a:bodyPr/>
        <a:lstStyle/>
        <a:p>
          <a:r>
            <a:rPr lang="en-US" sz="1800" dirty="0"/>
            <a:t>Experts Apply Ratings to an Existing Campaign</a:t>
          </a:r>
        </a:p>
      </dgm:t>
    </dgm:pt>
    <dgm:pt modelId="{D309C749-1BE1-43BB-A9DC-82BA3DE1DC20}" type="parTrans" cxnId="{3CEE1A36-533E-4C1D-BAD3-25B26099131B}">
      <dgm:prSet/>
      <dgm:spPr/>
      <dgm:t>
        <a:bodyPr/>
        <a:lstStyle/>
        <a:p>
          <a:endParaRPr lang="en-US" sz="2400"/>
        </a:p>
      </dgm:t>
    </dgm:pt>
    <dgm:pt modelId="{BD5EC984-6197-4916-B124-5AF69046FD29}" type="sibTrans" cxnId="{3CEE1A36-533E-4C1D-BAD3-25B26099131B}">
      <dgm:prSet/>
      <dgm:spPr/>
      <dgm:t>
        <a:bodyPr/>
        <a:lstStyle/>
        <a:p>
          <a:endParaRPr lang="en-US" sz="2400"/>
        </a:p>
      </dgm:t>
    </dgm:pt>
    <dgm:pt modelId="{F6744150-9AAF-42B9-903A-F9E1E1C0AC6D}" type="pres">
      <dgm:prSet presAssocID="{CCAF6D91-3717-45C8-ABC2-A9CDA9B2A70D}" presName="Name0" presStyleCnt="0">
        <dgm:presLayoutVars>
          <dgm:dir/>
          <dgm:resizeHandles val="exact"/>
        </dgm:presLayoutVars>
      </dgm:prSet>
      <dgm:spPr/>
    </dgm:pt>
    <dgm:pt modelId="{39205024-34D1-4739-B00D-D7266DB60467}" type="pres">
      <dgm:prSet presAssocID="{CCAF6D91-3717-45C8-ABC2-A9CDA9B2A70D}" presName="arrow" presStyleLbl="bgShp" presStyleIdx="0" presStyleCnt="1"/>
      <dgm:spPr/>
    </dgm:pt>
    <dgm:pt modelId="{7EFBB58F-A491-4D64-96D7-39A4806CFD83}" type="pres">
      <dgm:prSet presAssocID="{CCAF6D91-3717-45C8-ABC2-A9CDA9B2A70D}" presName="points" presStyleCnt="0"/>
      <dgm:spPr/>
    </dgm:pt>
    <dgm:pt modelId="{D9A9FFE5-D052-48F2-971A-DDE98772DF3E}" type="pres">
      <dgm:prSet presAssocID="{C437DF75-37DE-463D-8233-654F206D968D}" presName="compositeA" presStyleCnt="0"/>
      <dgm:spPr/>
    </dgm:pt>
    <dgm:pt modelId="{D017805A-0CA5-463B-BF43-7271D57C1E9F}" type="pres">
      <dgm:prSet presAssocID="{C437DF75-37DE-463D-8233-654F206D968D}" presName="textA" presStyleLbl="revTx" presStyleIdx="0" presStyleCnt="5" custScaleX="388307">
        <dgm:presLayoutVars>
          <dgm:bulletEnabled val="1"/>
        </dgm:presLayoutVars>
      </dgm:prSet>
      <dgm:spPr/>
    </dgm:pt>
    <dgm:pt modelId="{04CF7DEA-349A-4B39-AFFC-8547B82FD298}" type="pres">
      <dgm:prSet presAssocID="{C437DF75-37DE-463D-8233-654F206D968D}" presName="circleA" presStyleLbl="node1" presStyleIdx="0" presStyleCnt="5"/>
      <dgm:spPr/>
    </dgm:pt>
    <dgm:pt modelId="{AAFF8465-CD11-4E70-B269-5BFBF32810FE}" type="pres">
      <dgm:prSet presAssocID="{C437DF75-37DE-463D-8233-654F206D968D}" presName="spaceA" presStyleCnt="0"/>
      <dgm:spPr/>
    </dgm:pt>
    <dgm:pt modelId="{61A4D7ED-8388-4CF9-B981-3C62EB0EC94C}" type="pres">
      <dgm:prSet presAssocID="{6591D8F9-18FF-4D89-9B93-6E17B4110A24}" presName="space" presStyleCnt="0"/>
      <dgm:spPr/>
    </dgm:pt>
    <dgm:pt modelId="{C7387310-5F14-4FCE-8FAD-6A04C1A847F5}" type="pres">
      <dgm:prSet presAssocID="{FEBC82DB-9E06-4297-8E73-408A1E023B9E}" presName="compositeB" presStyleCnt="0"/>
      <dgm:spPr/>
    </dgm:pt>
    <dgm:pt modelId="{C769A100-5EB6-4BA2-8350-691A54FC4546}" type="pres">
      <dgm:prSet presAssocID="{FEBC82DB-9E06-4297-8E73-408A1E023B9E}" presName="textB" presStyleLbl="revTx" presStyleIdx="1" presStyleCnt="5" custScaleX="395460">
        <dgm:presLayoutVars>
          <dgm:bulletEnabled val="1"/>
        </dgm:presLayoutVars>
      </dgm:prSet>
      <dgm:spPr/>
    </dgm:pt>
    <dgm:pt modelId="{6F04FF15-C767-4009-816D-50783C01BFE8}" type="pres">
      <dgm:prSet presAssocID="{FEBC82DB-9E06-4297-8E73-408A1E023B9E}" presName="circleB" presStyleLbl="node1" presStyleIdx="1" presStyleCnt="5"/>
      <dgm:spPr/>
    </dgm:pt>
    <dgm:pt modelId="{E4C52FFC-314C-45F6-82A0-336129048981}" type="pres">
      <dgm:prSet presAssocID="{FEBC82DB-9E06-4297-8E73-408A1E023B9E}" presName="spaceB" presStyleCnt="0"/>
      <dgm:spPr/>
    </dgm:pt>
    <dgm:pt modelId="{D098C401-74C5-4A20-961B-9B25BE76E473}" type="pres">
      <dgm:prSet presAssocID="{C9C3C52B-26ED-4005-AF01-91F704E96847}" presName="space" presStyleCnt="0"/>
      <dgm:spPr/>
    </dgm:pt>
    <dgm:pt modelId="{AAF20174-F210-4E0D-8958-E44A8E720EAE}" type="pres">
      <dgm:prSet presAssocID="{74143E73-7DDE-44A5-9B84-CE5445122122}" presName="compositeA" presStyleCnt="0"/>
      <dgm:spPr/>
    </dgm:pt>
    <dgm:pt modelId="{F3330890-42AF-4E9A-A93A-72A9A74679EE}" type="pres">
      <dgm:prSet presAssocID="{74143E73-7DDE-44A5-9B84-CE5445122122}" presName="textA" presStyleLbl="revTx" presStyleIdx="2" presStyleCnt="5" custScaleX="424181">
        <dgm:presLayoutVars>
          <dgm:bulletEnabled val="1"/>
        </dgm:presLayoutVars>
      </dgm:prSet>
      <dgm:spPr/>
    </dgm:pt>
    <dgm:pt modelId="{54C4316B-4339-440F-A5F9-172E6E0DACAD}" type="pres">
      <dgm:prSet presAssocID="{74143E73-7DDE-44A5-9B84-CE5445122122}" presName="circleA" presStyleLbl="node1" presStyleIdx="2" presStyleCnt="5"/>
      <dgm:spPr/>
    </dgm:pt>
    <dgm:pt modelId="{83DA737E-26DD-44DC-BA3B-1B69678738B3}" type="pres">
      <dgm:prSet presAssocID="{74143E73-7DDE-44A5-9B84-CE5445122122}" presName="spaceA" presStyleCnt="0"/>
      <dgm:spPr/>
    </dgm:pt>
    <dgm:pt modelId="{852F2765-56F1-47D7-8D9F-CA42425F9E6A}" type="pres">
      <dgm:prSet presAssocID="{22DFDB3C-F221-41D0-9B12-1FD88C4E12A8}" presName="space" presStyleCnt="0"/>
      <dgm:spPr/>
    </dgm:pt>
    <dgm:pt modelId="{B816EF15-F711-4298-94C9-CD9A8DADFBC1}" type="pres">
      <dgm:prSet presAssocID="{3AC7711E-A9E6-4A98-A09A-B19A5F8245B5}" presName="compositeB" presStyleCnt="0"/>
      <dgm:spPr/>
    </dgm:pt>
    <dgm:pt modelId="{09AE811C-7B61-438E-A4A2-27FDA5FBC8E6}" type="pres">
      <dgm:prSet presAssocID="{3AC7711E-A9E6-4A98-A09A-B19A5F8245B5}" presName="textB" presStyleLbl="revTx" presStyleIdx="3" presStyleCnt="5" custScaleX="362701">
        <dgm:presLayoutVars>
          <dgm:bulletEnabled val="1"/>
        </dgm:presLayoutVars>
      </dgm:prSet>
      <dgm:spPr/>
    </dgm:pt>
    <dgm:pt modelId="{CAC40306-EB3F-4C49-821E-56A3AAB679AE}" type="pres">
      <dgm:prSet presAssocID="{3AC7711E-A9E6-4A98-A09A-B19A5F8245B5}" presName="circleB" presStyleLbl="node1" presStyleIdx="3" presStyleCnt="5"/>
      <dgm:spPr/>
    </dgm:pt>
    <dgm:pt modelId="{6F5B56F2-49AD-49F6-AA65-3872A3DF2EC0}" type="pres">
      <dgm:prSet presAssocID="{3AC7711E-A9E6-4A98-A09A-B19A5F8245B5}" presName="spaceB" presStyleCnt="0"/>
      <dgm:spPr/>
    </dgm:pt>
    <dgm:pt modelId="{8D81207E-0F9A-421A-A6EC-9692BFE9617A}" type="pres">
      <dgm:prSet presAssocID="{2FB31911-A047-4D43-A24C-D1BD1846B567}" presName="space" presStyleCnt="0"/>
      <dgm:spPr/>
    </dgm:pt>
    <dgm:pt modelId="{E89394CE-F433-49B9-B081-B0A5F55EE8FA}" type="pres">
      <dgm:prSet presAssocID="{03FE5652-25C5-48B0-8BD3-22DA4AA6B061}" presName="compositeA" presStyleCnt="0"/>
      <dgm:spPr/>
    </dgm:pt>
    <dgm:pt modelId="{4230E8BB-8B59-4AD3-A446-B7DFF3D6E015}" type="pres">
      <dgm:prSet presAssocID="{03FE5652-25C5-48B0-8BD3-22DA4AA6B061}" presName="textA" presStyleLbl="revTx" presStyleIdx="4" presStyleCnt="5" custScaleX="335665">
        <dgm:presLayoutVars>
          <dgm:bulletEnabled val="1"/>
        </dgm:presLayoutVars>
      </dgm:prSet>
      <dgm:spPr/>
    </dgm:pt>
    <dgm:pt modelId="{2950AA8A-0AFE-4420-A7F4-327F4BD9B795}" type="pres">
      <dgm:prSet presAssocID="{03FE5652-25C5-48B0-8BD3-22DA4AA6B061}" presName="circleA" presStyleLbl="node1" presStyleIdx="4" presStyleCnt="5"/>
      <dgm:spPr/>
    </dgm:pt>
    <dgm:pt modelId="{98104D6C-FDCF-49A6-BD9A-77ACEDF3F2D7}" type="pres">
      <dgm:prSet presAssocID="{03FE5652-25C5-48B0-8BD3-22DA4AA6B061}" presName="spaceA" presStyleCnt="0"/>
      <dgm:spPr/>
    </dgm:pt>
  </dgm:ptLst>
  <dgm:cxnLst>
    <dgm:cxn modelId="{58E50A0B-8A27-4A65-B27C-959C737EC136}" srcId="{CCAF6D91-3717-45C8-ABC2-A9CDA9B2A70D}" destId="{74143E73-7DDE-44A5-9B84-CE5445122122}" srcOrd="2" destOrd="0" parTransId="{070D25B1-A657-40BC-ACA6-08B47AD9A867}" sibTransId="{22DFDB3C-F221-41D0-9B12-1FD88C4E12A8}"/>
    <dgm:cxn modelId="{5B93D00B-CD26-4A07-9997-086B1D00F79E}" type="presOf" srcId="{03FE5652-25C5-48B0-8BD3-22DA4AA6B061}" destId="{4230E8BB-8B59-4AD3-A446-B7DFF3D6E015}" srcOrd="0" destOrd="0" presId="urn:microsoft.com/office/officeart/2005/8/layout/hProcess11"/>
    <dgm:cxn modelId="{88BFB51C-7856-441E-AF26-41DD1466E572}" type="presOf" srcId="{3AC7711E-A9E6-4A98-A09A-B19A5F8245B5}" destId="{09AE811C-7B61-438E-A4A2-27FDA5FBC8E6}" srcOrd="0" destOrd="0" presId="urn:microsoft.com/office/officeart/2005/8/layout/hProcess11"/>
    <dgm:cxn modelId="{3CEE1A36-533E-4C1D-BAD3-25B26099131B}" srcId="{CCAF6D91-3717-45C8-ABC2-A9CDA9B2A70D}" destId="{03FE5652-25C5-48B0-8BD3-22DA4AA6B061}" srcOrd="4" destOrd="0" parTransId="{D309C749-1BE1-43BB-A9DC-82BA3DE1DC20}" sibTransId="{BD5EC984-6197-4916-B124-5AF69046FD29}"/>
    <dgm:cxn modelId="{26BBC53E-DFE7-46A8-B338-97E558069791}" srcId="{CCAF6D91-3717-45C8-ABC2-A9CDA9B2A70D}" destId="{C437DF75-37DE-463D-8233-654F206D968D}" srcOrd="0" destOrd="0" parTransId="{FB62FA8C-AD76-4E1F-A23C-A0DF3FCA8D23}" sibTransId="{6591D8F9-18FF-4D89-9B93-6E17B4110A24}"/>
    <dgm:cxn modelId="{88718580-38DA-4B67-AAE8-A4E1CE500E3E}" type="presOf" srcId="{CCAF6D91-3717-45C8-ABC2-A9CDA9B2A70D}" destId="{F6744150-9AAF-42B9-903A-F9E1E1C0AC6D}" srcOrd="0" destOrd="0" presId="urn:microsoft.com/office/officeart/2005/8/layout/hProcess11"/>
    <dgm:cxn modelId="{A3C9BFD2-D49F-4CB6-9DDB-1370B69BA9AC}" srcId="{CCAF6D91-3717-45C8-ABC2-A9CDA9B2A70D}" destId="{FEBC82DB-9E06-4297-8E73-408A1E023B9E}" srcOrd="1" destOrd="0" parTransId="{48C670C0-DBA5-44E4-90FE-282600592EBC}" sibTransId="{C9C3C52B-26ED-4005-AF01-91F704E96847}"/>
    <dgm:cxn modelId="{2AB964D7-0D5D-4560-9FF6-196B7FFE4260}" type="presOf" srcId="{C437DF75-37DE-463D-8233-654F206D968D}" destId="{D017805A-0CA5-463B-BF43-7271D57C1E9F}" srcOrd="0" destOrd="0" presId="urn:microsoft.com/office/officeart/2005/8/layout/hProcess11"/>
    <dgm:cxn modelId="{5477C6E9-71E1-4D10-8090-DCB805E17B66}" type="presOf" srcId="{FEBC82DB-9E06-4297-8E73-408A1E023B9E}" destId="{C769A100-5EB6-4BA2-8350-691A54FC4546}" srcOrd="0" destOrd="0" presId="urn:microsoft.com/office/officeart/2005/8/layout/hProcess11"/>
    <dgm:cxn modelId="{1944C0EE-C963-4305-892B-F4741004D5F1}" type="presOf" srcId="{74143E73-7DDE-44A5-9B84-CE5445122122}" destId="{F3330890-42AF-4E9A-A93A-72A9A74679EE}" srcOrd="0" destOrd="0" presId="urn:microsoft.com/office/officeart/2005/8/layout/hProcess11"/>
    <dgm:cxn modelId="{4071E3F6-66D6-4BDB-A29B-CF7CAA57C99A}" srcId="{CCAF6D91-3717-45C8-ABC2-A9CDA9B2A70D}" destId="{3AC7711E-A9E6-4A98-A09A-B19A5F8245B5}" srcOrd="3" destOrd="0" parTransId="{DA831AB6-F6F1-4E2B-AE36-1922B4CF2BDC}" sibTransId="{2FB31911-A047-4D43-A24C-D1BD1846B567}"/>
    <dgm:cxn modelId="{D0A789A9-6C1D-4862-951C-50BC991E223A}" type="presParOf" srcId="{F6744150-9AAF-42B9-903A-F9E1E1C0AC6D}" destId="{39205024-34D1-4739-B00D-D7266DB60467}" srcOrd="0" destOrd="0" presId="urn:microsoft.com/office/officeart/2005/8/layout/hProcess11"/>
    <dgm:cxn modelId="{D26706F1-7E1E-4342-9EC2-F67FFF2B996A}" type="presParOf" srcId="{F6744150-9AAF-42B9-903A-F9E1E1C0AC6D}" destId="{7EFBB58F-A491-4D64-96D7-39A4806CFD83}" srcOrd="1" destOrd="0" presId="urn:microsoft.com/office/officeart/2005/8/layout/hProcess11"/>
    <dgm:cxn modelId="{F47D4196-DDA0-48A0-851C-0DE1F1B1EE61}" type="presParOf" srcId="{7EFBB58F-A491-4D64-96D7-39A4806CFD83}" destId="{D9A9FFE5-D052-48F2-971A-DDE98772DF3E}" srcOrd="0" destOrd="0" presId="urn:microsoft.com/office/officeart/2005/8/layout/hProcess11"/>
    <dgm:cxn modelId="{10E6356F-7A81-4616-B615-26501F7DB4DE}" type="presParOf" srcId="{D9A9FFE5-D052-48F2-971A-DDE98772DF3E}" destId="{D017805A-0CA5-463B-BF43-7271D57C1E9F}" srcOrd="0" destOrd="0" presId="urn:microsoft.com/office/officeart/2005/8/layout/hProcess11"/>
    <dgm:cxn modelId="{F3F97589-A355-4144-8627-85D71739F50D}" type="presParOf" srcId="{D9A9FFE5-D052-48F2-971A-DDE98772DF3E}" destId="{04CF7DEA-349A-4B39-AFFC-8547B82FD298}" srcOrd="1" destOrd="0" presId="urn:microsoft.com/office/officeart/2005/8/layout/hProcess11"/>
    <dgm:cxn modelId="{A738C625-2CD9-423B-A8A6-4A48AEE03C31}" type="presParOf" srcId="{D9A9FFE5-D052-48F2-971A-DDE98772DF3E}" destId="{AAFF8465-CD11-4E70-B269-5BFBF32810FE}" srcOrd="2" destOrd="0" presId="urn:microsoft.com/office/officeart/2005/8/layout/hProcess11"/>
    <dgm:cxn modelId="{E912170D-5181-4280-AD5D-E0BD1F3AA208}" type="presParOf" srcId="{7EFBB58F-A491-4D64-96D7-39A4806CFD83}" destId="{61A4D7ED-8388-4CF9-B981-3C62EB0EC94C}" srcOrd="1" destOrd="0" presId="urn:microsoft.com/office/officeart/2005/8/layout/hProcess11"/>
    <dgm:cxn modelId="{195EED31-6FA0-441F-BEC3-77B893F6E439}" type="presParOf" srcId="{7EFBB58F-A491-4D64-96D7-39A4806CFD83}" destId="{C7387310-5F14-4FCE-8FAD-6A04C1A847F5}" srcOrd="2" destOrd="0" presId="urn:microsoft.com/office/officeart/2005/8/layout/hProcess11"/>
    <dgm:cxn modelId="{961D30A8-5960-4281-8587-C2BDDF63D792}" type="presParOf" srcId="{C7387310-5F14-4FCE-8FAD-6A04C1A847F5}" destId="{C769A100-5EB6-4BA2-8350-691A54FC4546}" srcOrd="0" destOrd="0" presId="urn:microsoft.com/office/officeart/2005/8/layout/hProcess11"/>
    <dgm:cxn modelId="{385B119E-3A43-429A-BC73-7B2E31BDCEB5}" type="presParOf" srcId="{C7387310-5F14-4FCE-8FAD-6A04C1A847F5}" destId="{6F04FF15-C767-4009-816D-50783C01BFE8}" srcOrd="1" destOrd="0" presId="urn:microsoft.com/office/officeart/2005/8/layout/hProcess11"/>
    <dgm:cxn modelId="{51F23EE4-6DD2-484F-99A8-36E84D94FC15}" type="presParOf" srcId="{C7387310-5F14-4FCE-8FAD-6A04C1A847F5}" destId="{E4C52FFC-314C-45F6-82A0-336129048981}" srcOrd="2" destOrd="0" presId="urn:microsoft.com/office/officeart/2005/8/layout/hProcess11"/>
    <dgm:cxn modelId="{416EBE1A-67D2-4BF5-BF62-A68DC4E988B6}" type="presParOf" srcId="{7EFBB58F-A491-4D64-96D7-39A4806CFD83}" destId="{D098C401-74C5-4A20-961B-9B25BE76E473}" srcOrd="3" destOrd="0" presId="urn:microsoft.com/office/officeart/2005/8/layout/hProcess11"/>
    <dgm:cxn modelId="{5D7CEF9A-1B0B-4235-9A6A-C2C0824BDA7C}" type="presParOf" srcId="{7EFBB58F-A491-4D64-96D7-39A4806CFD83}" destId="{AAF20174-F210-4E0D-8958-E44A8E720EAE}" srcOrd="4" destOrd="0" presId="urn:microsoft.com/office/officeart/2005/8/layout/hProcess11"/>
    <dgm:cxn modelId="{11A537D2-617E-479E-AD3D-282299DDAE5C}" type="presParOf" srcId="{AAF20174-F210-4E0D-8958-E44A8E720EAE}" destId="{F3330890-42AF-4E9A-A93A-72A9A74679EE}" srcOrd="0" destOrd="0" presId="urn:microsoft.com/office/officeart/2005/8/layout/hProcess11"/>
    <dgm:cxn modelId="{C20551E3-5787-46AC-B693-36894F58DB8F}" type="presParOf" srcId="{AAF20174-F210-4E0D-8958-E44A8E720EAE}" destId="{54C4316B-4339-440F-A5F9-172E6E0DACAD}" srcOrd="1" destOrd="0" presId="urn:microsoft.com/office/officeart/2005/8/layout/hProcess11"/>
    <dgm:cxn modelId="{52B491B7-5F5B-41F0-85ED-FD670E22D41F}" type="presParOf" srcId="{AAF20174-F210-4E0D-8958-E44A8E720EAE}" destId="{83DA737E-26DD-44DC-BA3B-1B69678738B3}" srcOrd="2" destOrd="0" presId="urn:microsoft.com/office/officeart/2005/8/layout/hProcess11"/>
    <dgm:cxn modelId="{64CA003A-6512-4AA1-8997-3F29F1252440}" type="presParOf" srcId="{7EFBB58F-A491-4D64-96D7-39A4806CFD83}" destId="{852F2765-56F1-47D7-8D9F-CA42425F9E6A}" srcOrd="5" destOrd="0" presId="urn:microsoft.com/office/officeart/2005/8/layout/hProcess11"/>
    <dgm:cxn modelId="{C7B6F734-DF8C-4824-B5C5-C58532270188}" type="presParOf" srcId="{7EFBB58F-A491-4D64-96D7-39A4806CFD83}" destId="{B816EF15-F711-4298-94C9-CD9A8DADFBC1}" srcOrd="6" destOrd="0" presId="urn:microsoft.com/office/officeart/2005/8/layout/hProcess11"/>
    <dgm:cxn modelId="{09C3F57B-AF8C-4718-A5C6-34D98CB0FDCE}" type="presParOf" srcId="{B816EF15-F711-4298-94C9-CD9A8DADFBC1}" destId="{09AE811C-7B61-438E-A4A2-27FDA5FBC8E6}" srcOrd="0" destOrd="0" presId="urn:microsoft.com/office/officeart/2005/8/layout/hProcess11"/>
    <dgm:cxn modelId="{AAF7254E-2A66-4356-8930-D16C06B6B648}" type="presParOf" srcId="{B816EF15-F711-4298-94C9-CD9A8DADFBC1}" destId="{CAC40306-EB3F-4C49-821E-56A3AAB679AE}" srcOrd="1" destOrd="0" presId="urn:microsoft.com/office/officeart/2005/8/layout/hProcess11"/>
    <dgm:cxn modelId="{51E8D1CD-8BB0-4BA0-A332-586E2D229D32}" type="presParOf" srcId="{B816EF15-F711-4298-94C9-CD9A8DADFBC1}" destId="{6F5B56F2-49AD-49F6-AA65-3872A3DF2EC0}" srcOrd="2" destOrd="0" presId="urn:microsoft.com/office/officeart/2005/8/layout/hProcess11"/>
    <dgm:cxn modelId="{2408D1B6-D73E-4C7B-BB7E-29CA8A18EBC9}" type="presParOf" srcId="{7EFBB58F-A491-4D64-96D7-39A4806CFD83}" destId="{8D81207E-0F9A-421A-A6EC-9692BFE9617A}" srcOrd="7" destOrd="0" presId="urn:microsoft.com/office/officeart/2005/8/layout/hProcess11"/>
    <dgm:cxn modelId="{CDE25AE1-0BF5-44AC-8587-392D65BBF66A}" type="presParOf" srcId="{7EFBB58F-A491-4D64-96D7-39A4806CFD83}" destId="{E89394CE-F433-49B9-B081-B0A5F55EE8FA}" srcOrd="8" destOrd="0" presId="urn:microsoft.com/office/officeart/2005/8/layout/hProcess11"/>
    <dgm:cxn modelId="{DCF8CDA0-1E5C-477D-93C8-B6888B5EB981}" type="presParOf" srcId="{E89394CE-F433-49B9-B081-B0A5F55EE8FA}" destId="{4230E8BB-8B59-4AD3-A446-B7DFF3D6E015}" srcOrd="0" destOrd="0" presId="urn:microsoft.com/office/officeart/2005/8/layout/hProcess11"/>
    <dgm:cxn modelId="{E326C5B4-CD32-4BCE-8F86-3950B6CEB054}" type="presParOf" srcId="{E89394CE-F433-49B9-B081-B0A5F55EE8FA}" destId="{2950AA8A-0AFE-4420-A7F4-327F4BD9B795}" srcOrd="1" destOrd="0" presId="urn:microsoft.com/office/officeart/2005/8/layout/hProcess11"/>
    <dgm:cxn modelId="{7523C435-AC05-4BF2-8F81-EE5571AFAF96}" type="presParOf" srcId="{E89394CE-F433-49B9-B081-B0A5F55EE8FA}" destId="{98104D6C-FDCF-49A6-BD9A-77ACEDF3F2D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AF6D91-3717-45C8-ABC2-A9CDA9B2A70D}" type="doc">
      <dgm:prSet loTypeId="urn:microsoft.com/office/officeart/2005/8/layout/hProcess11" loCatId="process" qsTypeId="urn:microsoft.com/office/officeart/2005/8/quickstyle/simple1" qsCatId="simple" csTypeId="urn:microsoft.com/office/officeart/2005/8/colors/accent0_1" csCatId="mainScheme" phldr="1"/>
      <dgm:spPr/>
    </dgm:pt>
    <dgm:pt modelId="{C437DF75-37DE-463D-8233-654F206D968D}">
      <dgm:prSet phldrT="[Text]" custT="1"/>
      <dgm:spPr/>
      <dgm:t>
        <a:bodyPr/>
        <a:lstStyle/>
        <a:p>
          <a:r>
            <a:rPr lang="en-US" sz="1800" dirty="0"/>
            <a:t>RAND Developed Initial Checklist of Items</a:t>
          </a:r>
        </a:p>
      </dgm:t>
    </dgm:pt>
    <dgm:pt modelId="{FB62FA8C-AD76-4E1F-A23C-A0DF3FCA8D23}" type="parTrans" cxnId="{26BBC53E-DFE7-46A8-B338-97E558069791}">
      <dgm:prSet/>
      <dgm:spPr/>
      <dgm:t>
        <a:bodyPr/>
        <a:lstStyle/>
        <a:p>
          <a:endParaRPr lang="en-US" sz="2400"/>
        </a:p>
      </dgm:t>
    </dgm:pt>
    <dgm:pt modelId="{6591D8F9-18FF-4D89-9B93-6E17B4110A24}" type="sibTrans" cxnId="{26BBC53E-DFE7-46A8-B338-97E558069791}">
      <dgm:prSet/>
      <dgm:spPr/>
      <dgm:t>
        <a:bodyPr/>
        <a:lstStyle/>
        <a:p>
          <a:endParaRPr lang="en-US" sz="2400"/>
        </a:p>
      </dgm:t>
    </dgm:pt>
    <dgm:pt modelId="{FEBC82DB-9E06-4297-8E73-408A1E023B9E}">
      <dgm:prSet phldrT="[Text]" custT="1"/>
      <dgm:spPr/>
      <dgm:t>
        <a:bodyPr/>
        <a:lstStyle/>
        <a:p>
          <a:r>
            <a:rPr lang="en-US" sz="1800" dirty="0"/>
            <a:t>Experts Received Background Paper and Rated Checklist Items</a:t>
          </a:r>
        </a:p>
      </dgm:t>
    </dgm:pt>
    <dgm:pt modelId="{48C670C0-DBA5-44E4-90FE-282600592EBC}" type="parTrans" cxnId="{A3C9BFD2-D49F-4CB6-9DDB-1370B69BA9AC}">
      <dgm:prSet/>
      <dgm:spPr/>
      <dgm:t>
        <a:bodyPr/>
        <a:lstStyle/>
        <a:p>
          <a:endParaRPr lang="en-US" sz="2400"/>
        </a:p>
      </dgm:t>
    </dgm:pt>
    <dgm:pt modelId="{C9C3C52B-26ED-4005-AF01-91F704E96847}" type="sibTrans" cxnId="{A3C9BFD2-D49F-4CB6-9DDB-1370B69BA9AC}">
      <dgm:prSet/>
      <dgm:spPr/>
      <dgm:t>
        <a:bodyPr/>
        <a:lstStyle/>
        <a:p>
          <a:endParaRPr lang="en-US" sz="2400"/>
        </a:p>
      </dgm:t>
    </dgm:pt>
    <dgm:pt modelId="{74143E73-7DDE-44A5-9B84-CE5445122122}">
      <dgm:prSet phldrT="[Text]" custT="1"/>
      <dgm:spPr/>
      <dgm:t>
        <a:bodyPr/>
        <a:lstStyle/>
        <a:p>
          <a:r>
            <a:rPr lang="en-US" sz="1800" dirty="0"/>
            <a:t>Experts Participate in a Conference Call to Discuss Divergent Items and Propose New Items </a:t>
          </a:r>
        </a:p>
      </dgm:t>
    </dgm:pt>
    <dgm:pt modelId="{070D25B1-A657-40BC-ACA6-08B47AD9A867}" type="parTrans" cxnId="{58E50A0B-8A27-4A65-B27C-959C737EC136}">
      <dgm:prSet/>
      <dgm:spPr/>
      <dgm:t>
        <a:bodyPr/>
        <a:lstStyle/>
        <a:p>
          <a:endParaRPr lang="en-US" sz="2400"/>
        </a:p>
      </dgm:t>
    </dgm:pt>
    <dgm:pt modelId="{22DFDB3C-F221-41D0-9B12-1FD88C4E12A8}" type="sibTrans" cxnId="{58E50A0B-8A27-4A65-B27C-959C737EC136}">
      <dgm:prSet/>
      <dgm:spPr/>
      <dgm:t>
        <a:bodyPr/>
        <a:lstStyle/>
        <a:p>
          <a:endParaRPr lang="en-US" sz="2400"/>
        </a:p>
      </dgm:t>
    </dgm:pt>
    <dgm:pt modelId="{3AC7711E-A9E6-4A98-A09A-B19A5F8245B5}">
      <dgm:prSet custT="1"/>
      <dgm:spPr/>
      <dgm:t>
        <a:bodyPr/>
        <a:lstStyle/>
        <a:p>
          <a:r>
            <a:rPr lang="en-US" sz="1800" dirty="0"/>
            <a:t>Experts    Re-Rate Items Discussed on Conference Call</a:t>
          </a:r>
        </a:p>
      </dgm:t>
    </dgm:pt>
    <dgm:pt modelId="{DA831AB6-F6F1-4E2B-AE36-1922B4CF2BDC}" type="parTrans" cxnId="{4071E3F6-66D6-4BDB-A29B-CF7CAA57C99A}">
      <dgm:prSet/>
      <dgm:spPr/>
      <dgm:t>
        <a:bodyPr/>
        <a:lstStyle/>
        <a:p>
          <a:endParaRPr lang="en-US" sz="2400"/>
        </a:p>
      </dgm:t>
    </dgm:pt>
    <dgm:pt modelId="{2FB31911-A047-4D43-A24C-D1BD1846B567}" type="sibTrans" cxnId="{4071E3F6-66D6-4BDB-A29B-CF7CAA57C99A}">
      <dgm:prSet/>
      <dgm:spPr/>
      <dgm:t>
        <a:bodyPr/>
        <a:lstStyle/>
        <a:p>
          <a:endParaRPr lang="en-US" sz="2400"/>
        </a:p>
      </dgm:t>
    </dgm:pt>
    <dgm:pt modelId="{03FE5652-25C5-48B0-8BD3-22DA4AA6B061}">
      <dgm:prSet custT="1"/>
      <dgm:spPr/>
      <dgm:t>
        <a:bodyPr/>
        <a:lstStyle/>
        <a:p>
          <a:r>
            <a:rPr lang="en-US" sz="1800" dirty="0"/>
            <a:t>Experts Apply Ratings to an Existing Campaign</a:t>
          </a:r>
        </a:p>
      </dgm:t>
    </dgm:pt>
    <dgm:pt modelId="{D309C749-1BE1-43BB-A9DC-82BA3DE1DC20}" type="parTrans" cxnId="{3CEE1A36-533E-4C1D-BAD3-25B26099131B}">
      <dgm:prSet/>
      <dgm:spPr/>
      <dgm:t>
        <a:bodyPr/>
        <a:lstStyle/>
        <a:p>
          <a:endParaRPr lang="en-US" sz="2400"/>
        </a:p>
      </dgm:t>
    </dgm:pt>
    <dgm:pt modelId="{BD5EC984-6197-4916-B124-5AF69046FD29}" type="sibTrans" cxnId="{3CEE1A36-533E-4C1D-BAD3-25B26099131B}">
      <dgm:prSet/>
      <dgm:spPr/>
      <dgm:t>
        <a:bodyPr/>
        <a:lstStyle/>
        <a:p>
          <a:endParaRPr lang="en-US" sz="2400"/>
        </a:p>
      </dgm:t>
    </dgm:pt>
    <dgm:pt modelId="{F6744150-9AAF-42B9-903A-F9E1E1C0AC6D}" type="pres">
      <dgm:prSet presAssocID="{CCAF6D91-3717-45C8-ABC2-A9CDA9B2A70D}" presName="Name0" presStyleCnt="0">
        <dgm:presLayoutVars>
          <dgm:dir/>
          <dgm:resizeHandles val="exact"/>
        </dgm:presLayoutVars>
      </dgm:prSet>
      <dgm:spPr/>
    </dgm:pt>
    <dgm:pt modelId="{39205024-34D1-4739-B00D-D7266DB60467}" type="pres">
      <dgm:prSet presAssocID="{CCAF6D91-3717-45C8-ABC2-A9CDA9B2A70D}" presName="arrow" presStyleLbl="bgShp" presStyleIdx="0" presStyleCnt="1"/>
      <dgm:spPr/>
    </dgm:pt>
    <dgm:pt modelId="{7EFBB58F-A491-4D64-96D7-39A4806CFD83}" type="pres">
      <dgm:prSet presAssocID="{CCAF6D91-3717-45C8-ABC2-A9CDA9B2A70D}" presName="points" presStyleCnt="0"/>
      <dgm:spPr/>
    </dgm:pt>
    <dgm:pt modelId="{D9A9FFE5-D052-48F2-971A-DDE98772DF3E}" type="pres">
      <dgm:prSet presAssocID="{C437DF75-37DE-463D-8233-654F206D968D}" presName="compositeA" presStyleCnt="0"/>
      <dgm:spPr/>
    </dgm:pt>
    <dgm:pt modelId="{D017805A-0CA5-463B-BF43-7271D57C1E9F}" type="pres">
      <dgm:prSet presAssocID="{C437DF75-37DE-463D-8233-654F206D968D}" presName="textA" presStyleLbl="revTx" presStyleIdx="0" presStyleCnt="5" custScaleX="388307">
        <dgm:presLayoutVars>
          <dgm:bulletEnabled val="1"/>
        </dgm:presLayoutVars>
      </dgm:prSet>
      <dgm:spPr/>
    </dgm:pt>
    <dgm:pt modelId="{04CF7DEA-349A-4B39-AFFC-8547B82FD298}" type="pres">
      <dgm:prSet presAssocID="{C437DF75-37DE-463D-8233-654F206D968D}" presName="circleA" presStyleLbl="node1" presStyleIdx="0" presStyleCnt="5"/>
      <dgm:spPr/>
    </dgm:pt>
    <dgm:pt modelId="{AAFF8465-CD11-4E70-B269-5BFBF32810FE}" type="pres">
      <dgm:prSet presAssocID="{C437DF75-37DE-463D-8233-654F206D968D}" presName="spaceA" presStyleCnt="0"/>
      <dgm:spPr/>
    </dgm:pt>
    <dgm:pt modelId="{61A4D7ED-8388-4CF9-B981-3C62EB0EC94C}" type="pres">
      <dgm:prSet presAssocID="{6591D8F9-18FF-4D89-9B93-6E17B4110A24}" presName="space" presStyleCnt="0"/>
      <dgm:spPr/>
    </dgm:pt>
    <dgm:pt modelId="{C7387310-5F14-4FCE-8FAD-6A04C1A847F5}" type="pres">
      <dgm:prSet presAssocID="{FEBC82DB-9E06-4297-8E73-408A1E023B9E}" presName="compositeB" presStyleCnt="0"/>
      <dgm:spPr/>
    </dgm:pt>
    <dgm:pt modelId="{C769A100-5EB6-4BA2-8350-691A54FC4546}" type="pres">
      <dgm:prSet presAssocID="{FEBC82DB-9E06-4297-8E73-408A1E023B9E}" presName="textB" presStyleLbl="revTx" presStyleIdx="1" presStyleCnt="5" custScaleX="395460">
        <dgm:presLayoutVars>
          <dgm:bulletEnabled val="1"/>
        </dgm:presLayoutVars>
      </dgm:prSet>
      <dgm:spPr/>
    </dgm:pt>
    <dgm:pt modelId="{6F04FF15-C767-4009-816D-50783C01BFE8}" type="pres">
      <dgm:prSet presAssocID="{FEBC82DB-9E06-4297-8E73-408A1E023B9E}" presName="circleB" presStyleLbl="node1" presStyleIdx="1" presStyleCnt="5"/>
      <dgm:spPr/>
    </dgm:pt>
    <dgm:pt modelId="{E4C52FFC-314C-45F6-82A0-336129048981}" type="pres">
      <dgm:prSet presAssocID="{FEBC82DB-9E06-4297-8E73-408A1E023B9E}" presName="spaceB" presStyleCnt="0"/>
      <dgm:spPr/>
    </dgm:pt>
    <dgm:pt modelId="{D098C401-74C5-4A20-961B-9B25BE76E473}" type="pres">
      <dgm:prSet presAssocID="{C9C3C52B-26ED-4005-AF01-91F704E96847}" presName="space" presStyleCnt="0"/>
      <dgm:spPr/>
    </dgm:pt>
    <dgm:pt modelId="{AAF20174-F210-4E0D-8958-E44A8E720EAE}" type="pres">
      <dgm:prSet presAssocID="{74143E73-7DDE-44A5-9B84-CE5445122122}" presName="compositeA" presStyleCnt="0"/>
      <dgm:spPr/>
    </dgm:pt>
    <dgm:pt modelId="{F3330890-42AF-4E9A-A93A-72A9A74679EE}" type="pres">
      <dgm:prSet presAssocID="{74143E73-7DDE-44A5-9B84-CE5445122122}" presName="textA" presStyleLbl="revTx" presStyleIdx="2" presStyleCnt="5" custScaleX="424181">
        <dgm:presLayoutVars>
          <dgm:bulletEnabled val="1"/>
        </dgm:presLayoutVars>
      </dgm:prSet>
      <dgm:spPr/>
    </dgm:pt>
    <dgm:pt modelId="{54C4316B-4339-440F-A5F9-172E6E0DACAD}" type="pres">
      <dgm:prSet presAssocID="{74143E73-7DDE-44A5-9B84-CE5445122122}" presName="circleA" presStyleLbl="node1" presStyleIdx="2" presStyleCnt="5"/>
      <dgm:spPr/>
    </dgm:pt>
    <dgm:pt modelId="{83DA737E-26DD-44DC-BA3B-1B69678738B3}" type="pres">
      <dgm:prSet presAssocID="{74143E73-7DDE-44A5-9B84-CE5445122122}" presName="spaceA" presStyleCnt="0"/>
      <dgm:spPr/>
    </dgm:pt>
    <dgm:pt modelId="{852F2765-56F1-47D7-8D9F-CA42425F9E6A}" type="pres">
      <dgm:prSet presAssocID="{22DFDB3C-F221-41D0-9B12-1FD88C4E12A8}" presName="space" presStyleCnt="0"/>
      <dgm:spPr/>
    </dgm:pt>
    <dgm:pt modelId="{B816EF15-F711-4298-94C9-CD9A8DADFBC1}" type="pres">
      <dgm:prSet presAssocID="{3AC7711E-A9E6-4A98-A09A-B19A5F8245B5}" presName="compositeB" presStyleCnt="0"/>
      <dgm:spPr/>
    </dgm:pt>
    <dgm:pt modelId="{09AE811C-7B61-438E-A4A2-27FDA5FBC8E6}" type="pres">
      <dgm:prSet presAssocID="{3AC7711E-A9E6-4A98-A09A-B19A5F8245B5}" presName="textB" presStyleLbl="revTx" presStyleIdx="3" presStyleCnt="5" custScaleX="362701">
        <dgm:presLayoutVars>
          <dgm:bulletEnabled val="1"/>
        </dgm:presLayoutVars>
      </dgm:prSet>
      <dgm:spPr/>
    </dgm:pt>
    <dgm:pt modelId="{CAC40306-EB3F-4C49-821E-56A3AAB679AE}" type="pres">
      <dgm:prSet presAssocID="{3AC7711E-A9E6-4A98-A09A-B19A5F8245B5}" presName="circleB" presStyleLbl="node1" presStyleIdx="3" presStyleCnt="5"/>
      <dgm:spPr/>
    </dgm:pt>
    <dgm:pt modelId="{6F5B56F2-49AD-49F6-AA65-3872A3DF2EC0}" type="pres">
      <dgm:prSet presAssocID="{3AC7711E-A9E6-4A98-A09A-B19A5F8245B5}" presName="spaceB" presStyleCnt="0"/>
      <dgm:spPr/>
    </dgm:pt>
    <dgm:pt modelId="{8D81207E-0F9A-421A-A6EC-9692BFE9617A}" type="pres">
      <dgm:prSet presAssocID="{2FB31911-A047-4D43-A24C-D1BD1846B567}" presName="space" presStyleCnt="0"/>
      <dgm:spPr/>
    </dgm:pt>
    <dgm:pt modelId="{E89394CE-F433-49B9-B081-B0A5F55EE8FA}" type="pres">
      <dgm:prSet presAssocID="{03FE5652-25C5-48B0-8BD3-22DA4AA6B061}" presName="compositeA" presStyleCnt="0"/>
      <dgm:spPr/>
    </dgm:pt>
    <dgm:pt modelId="{4230E8BB-8B59-4AD3-A446-B7DFF3D6E015}" type="pres">
      <dgm:prSet presAssocID="{03FE5652-25C5-48B0-8BD3-22DA4AA6B061}" presName="textA" presStyleLbl="revTx" presStyleIdx="4" presStyleCnt="5" custScaleX="335665">
        <dgm:presLayoutVars>
          <dgm:bulletEnabled val="1"/>
        </dgm:presLayoutVars>
      </dgm:prSet>
      <dgm:spPr/>
    </dgm:pt>
    <dgm:pt modelId="{2950AA8A-0AFE-4420-A7F4-327F4BD9B795}" type="pres">
      <dgm:prSet presAssocID="{03FE5652-25C5-48B0-8BD3-22DA4AA6B061}" presName="circleA" presStyleLbl="node1" presStyleIdx="4" presStyleCnt="5"/>
      <dgm:spPr/>
    </dgm:pt>
    <dgm:pt modelId="{98104D6C-FDCF-49A6-BD9A-77ACEDF3F2D7}" type="pres">
      <dgm:prSet presAssocID="{03FE5652-25C5-48B0-8BD3-22DA4AA6B061}" presName="spaceA" presStyleCnt="0"/>
      <dgm:spPr/>
    </dgm:pt>
  </dgm:ptLst>
  <dgm:cxnLst>
    <dgm:cxn modelId="{58E50A0B-8A27-4A65-B27C-959C737EC136}" srcId="{CCAF6D91-3717-45C8-ABC2-A9CDA9B2A70D}" destId="{74143E73-7DDE-44A5-9B84-CE5445122122}" srcOrd="2" destOrd="0" parTransId="{070D25B1-A657-40BC-ACA6-08B47AD9A867}" sibTransId="{22DFDB3C-F221-41D0-9B12-1FD88C4E12A8}"/>
    <dgm:cxn modelId="{70E39910-4B1D-4F74-952B-F0437484B272}" type="presOf" srcId="{3AC7711E-A9E6-4A98-A09A-B19A5F8245B5}" destId="{09AE811C-7B61-438E-A4A2-27FDA5FBC8E6}" srcOrd="0" destOrd="0" presId="urn:microsoft.com/office/officeart/2005/8/layout/hProcess11"/>
    <dgm:cxn modelId="{D26D231B-52C1-4B9B-8C13-7E37E753094E}" type="presOf" srcId="{74143E73-7DDE-44A5-9B84-CE5445122122}" destId="{F3330890-42AF-4E9A-A93A-72A9A74679EE}" srcOrd="0" destOrd="0" presId="urn:microsoft.com/office/officeart/2005/8/layout/hProcess11"/>
    <dgm:cxn modelId="{B2C19331-44E1-48EE-BE40-9BA535C11DD0}" type="presOf" srcId="{CCAF6D91-3717-45C8-ABC2-A9CDA9B2A70D}" destId="{F6744150-9AAF-42B9-903A-F9E1E1C0AC6D}" srcOrd="0" destOrd="0" presId="urn:microsoft.com/office/officeart/2005/8/layout/hProcess11"/>
    <dgm:cxn modelId="{3CEE1A36-533E-4C1D-BAD3-25B26099131B}" srcId="{CCAF6D91-3717-45C8-ABC2-A9CDA9B2A70D}" destId="{03FE5652-25C5-48B0-8BD3-22DA4AA6B061}" srcOrd="4" destOrd="0" parTransId="{D309C749-1BE1-43BB-A9DC-82BA3DE1DC20}" sibTransId="{BD5EC984-6197-4916-B124-5AF69046FD29}"/>
    <dgm:cxn modelId="{26BBC53E-DFE7-46A8-B338-97E558069791}" srcId="{CCAF6D91-3717-45C8-ABC2-A9CDA9B2A70D}" destId="{C437DF75-37DE-463D-8233-654F206D968D}" srcOrd="0" destOrd="0" parTransId="{FB62FA8C-AD76-4E1F-A23C-A0DF3FCA8D23}" sibTransId="{6591D8F9-18FF-4D89-9B93-6E17B4110A24}"/>
    <dgm:cxn modelId="{7D091662-F8D3-4A72-AFF8-2D7D99A75CBD}" type="presOf" srcId="{03FE5652-25C5-48B0-8BD3-22DA4AA6B061}" destId="{4230E8BB-8B59-4AD3-A446-B7DFF3D6E015}" srcOrd="0" destOrd="0" presId="urn:microsoft.com/office/officeart/2005/8/layout/hProcess11"/>
    <dgm:cxn modelId="{7D89FE43-7FBF-482C-A9FE-4CB4D0B468AB}" type="presOf" srcId="{FEBC82DB-9E06-4297-8E73-408A1E023B9E}" destId="{C769A100-5EB6-4BA2-8350-691A54FC4546}" srcOrd="0" destOrd="0" presId="urn:microsoft.com/office/officeart/2005/8/layout/hProcess11"/>
    <dgm:cxn modelId="{A3C9BFD2-D49F-4CB6-9DDB-1370B69BA9AC}" srcId="{CCAF6D91-3717-45C8-ABC2-A9CDA9B2A70D}" destId="{FEBC82DB-9E06-4297-8E73-408A1E023B9E}" srcOrd="1" destOrd="0" parTransId="{48C670C0-DBA5-44E4-90FE-282600592EBC}" sibTransId="{C9C3C52B-26ED-4005-AF01-91F704E96847}"/>
    <dgm:cxn modelId="{14A619EB-21AB-4804-A693-C73133FDFA59}" type="presOf" srcId="{C437DF75-37DE-463D-8233-654F206D968D}" destId="{D017805A-0CA5-463B-BF43-7271D57C1E9F}" srcOrd="0" destOrd="0" presId="urn:microsoft.com/office/officeart/2005/8/layout/hProcess11"/>
    <dgm:cxn modelId="{4071E3F6-66D6-4BDB-A29B-CF7CAA57C99A}" srcId="{CCAF6D91-3717-45C8-ABC2-A9CDA9B2A70D}" destId="{3AC7711E-A9E6-4A98-A09A-B19A5F8245B5}" srcOrd="3" destOrd="0" parTransId="{DA831AB6-F6F1-4E2B-AE36-1922B4CF2BDC}" sibTransId="{2FB31911-A047-4D43-A24C-D1BD1846B567}"/>
    <dgm:cxn modelId="{E5C2C0C2-517D-4667-ACBF-59950FBE68F1}" type="presParOf" srcId="{F6744150-9AAF-42B9-903A-F9E1E1C0AC6D}" destId="{39205024-34D1-4739-B00D-D7266DB60467}" srcOrd="0" destOrd="0" presId="urn:microsoft.com/office/officeart/2005/8/layout/hProcess11"/>
    <dgm:cxn modelId="{28101EDE-04AC-4DBE-A593-6E16C3146705}" type="presParOf" srcId="{F6744150-9AAF-42B9-903A-F9E1E1C0AC6D}" destId="{7EFBB58F-A491-4D64-96D7-39A4806CFD83}" srcOrd="1" destOrd="0" presId="urn:microsoft.com/office/officeart/2005/8/layout/hProcess11"/>
    <dgm:cxn modelId="{FAE5F210-A377-4736-A99E-EA9CF40DD99E}" type="presParOf" srcId="{7EFBB58F-A491-4D64-96D7-39A4806CFD83}" destId="{D9A9FFE5-D052-48F2-971A-DDE98772DF3E}" srcOrd="0" destOrd="0" presId="urn:microsoft.com/office/officeart/2005/8/layout/hProcess11"/>
    <dgm:cxn modelId="{1720EEAF-71C1-4D12-B2F0-B55325D11787}" type="presParOf" srcId="{D9A9FFE5-D052-48F2-971A-DDE98772DF3E}" destId="{D017805A-0CA5-463B-BF43-7271D57C1E9F}" srcOrd="0" destOrd="0" presId="urn:microsoft.com/office/officeart/2005/8/layout/hProcess11"/>
    <dgm:cxn modelId="{594714ED-2E2C-4A35-99A2-3C393A188F0D}" type="presParOf" srcId="{D9A9FFE5-D052-48F2-971A-DDE98772DF3E}" destId="{04CF7DEA-349A-4B39-AFFC-8547B82FD298}" srcOrd="1" destOrd="0" presId="urn:microsoft.com/office/officeart/2005/8/layout/hProcess11"/>
    <dgm:cxn modelId="{DED428AF-52C4-46D7-93E1-8175ED94B4E1}" type="presParOf" srcId="{D9A9FFE5-D052-48F2-971A-DDE98772DF3E}" destId="{AAFF8465-CD11-4E70-B269-5BFBF32810FE}" srcOrd="2" destOrd="0" presId="urn:microsoft.com/office/officeart/2005/8/layout/hProcess11"/>
    <dgm:cxn modelId="{ED6619E5-7C0C-4BCF-B4B5-8FC8EDFA8FC5}" type="presParOf" srcId="{7EFBB58F-A491-4D64-96D7-39A4806CFD83}" destId="{61A4D7ED-8388-4CF9-B981-3C62EB0EC94C}" srcOrd="1" destOrd="0" presId="urn:microsoft.com/office/officeart/2005/8/layout/hProcess11"/>
    <dgm:cxn modelId="{725EAEA1-CADB-47A6-937D-625559FA9F94}" type="presParOf" srcId="{7EFBB58F-A491-4D64-96D7-39A4806CFD83}" destId="{C7387310-5F14-4FCE-8FAD-6A04C1A847F5}" srcOrd="2" destOrd="0" presId="urn:microsoft.com/office/officeart/2005/8/layout/hProcess11"/>
    <dgm:cxn modelId="{29F318AD-5F4B-41A8-83E7-B9920FBBA032}" type="presParOf" srcId="{C7387310-5F14-4FCE-8FAD-6A04C1A847F5}" destId="{C769A100-5EB6-4BA2-8350-691A54FC4546}" srcOrd="0" destOrd="0" presId="urn:microsoft.com/office/officeart/2005/8/layout/hProcess11"/>
    <dgm:cxn modelId="{202B8017-9DEF-46A5-B09E-3580B5E1B192}" type="presParOf" srcId="{C7387310-5F14-4FCE-8FAD-6A04C1A847F5}" destId="{6F04FF15-C767-4009-816D-50783C01BFE8}" srcOrd="1" destOrd="0" presId="urn:microsoft.com/office/officeart/2005/8/layout/hProcess11"/>
    <dgm:cxn modelId="{BB293EB9-BC25-447E-B16E-765C203C7E73}" type="presParOf" srcId="{C7387310-5F14-4FCE-8FAD-6A04C1A847F5}" destId="{E4C52FFC-314C-45F6-82A0-336129048981}" srcOrd="2" destOrd="0" presId="urn:microsoft.com/office/officeart/2005/8/layout/hProcess11"/>
    <dgm:cxn modelId="{B6712688-3856-4C40-85E5-7AD095AB6F46}" type="presParOf" srcId="{7EFBB58F-A491-4D64-96D7-39A4806CFD83}" destId="{D098C401-74C5-4A20-961B-9B25BE76E473}" srcOrd="3" destOrd="0" presId="urn:microsoft.com/office/officeart/2005/8/layout/hProcess11"/>
    <dgm:cxn modelId="{7645D6E8-ED0B-48AD-9CF2-D561A958F097}" type="presParOf" srcId="{7EFBB58F-A491-4D64-96D7-39A4806CFD83}" destId="{AAF20174-F210-4E0D-8958-E44A8E720EAE}" srcOrd="4" destOrd="0" presId="urn:microsoft.com/office/officeart/2005/8/layout/hProcess11"/>
    <dgm:cxn modelId="{38DD2A4E-1BA2-44C2-A127-AF2A4A4FCA8A}" type="presParOf" srcId="{AAF20174-F210-4E0D-8958-E44A8E720EAE}" destId="{F3330890-42AF-4E9A-A93A-72A9A74679EE}" srcOrd="0" destOrd="0" presId="urn:microsoft.com/office/officeart/2005/8/layout/hProcess11"/>
    <dgm:cxn modelId="{9E5A6D69-82D7-4E8E-A140-64C9191B74CB}" type="presParOf" srcId="{AAF20174-F210-4E0D-8958-E44A8E720EAE}" destId="{54C4316B-4339-440F-A5F9-172E6E0DACAD}" srcOrd="1" destOrd="0" presId="urn:microsoft.com/office/officeart/2005/8/layout/hProcess11"/>
    <dgm:cxn modelId="{D797AAA8-7FBB-444C-BA60-C283AB6CAD3C}" type="presParOf" srcId="{AAF20174-F210-4E0D-8958-E44A8E720EAE}" destId="{83DA737E-26DD-44DC-BA3B-1B69678738B3}" srcOrd="2" destOrd="0" presId="urn:microsoft.com/office/officeart/2005/8/layout/hProcess11"/>
    <dgm:cxn modelId="{50B43611-6B50-4137-B10F-BDA5C7BA914B}" type="presParOf" srcId="{7EFBB58F-A491-4D64-96D7-39A4806CFD83}" destId="{852F2765-56F1-47D7-8D9F-CA42425F9E6A}" srcOrd="5" destOrd="0" presId="urn:microsoft.com/office/officeart/2005/8/layout/hProcess11"/>
    <dgm:cxn modelId="{F6D63E03-0328-44CC-97B0-A4D84A065AD8}" type="presParOf" srcId="{7EFBB58F-A491-4D64-96D7-39A4806CFD83}" destId="{B816EF15-F711-4298-94C9-CD9A8DADFBC1}" srcOrd="6" destOrd="0" presId="urn:microsoft.com/office/officeart/2005/8/layout/hProcess11"/>
    <dgm:cxn modelId="{F8A77ACA-536A-4901-A30E-B595B3FF8FB2}" type="presParOf" srcId="{B816EF15-F711-4298-94C9-CD9A8DADFBC1}" destId="{09AE811C-7B61-438E-A4A2-27FDA5FBC8E6}" srcOrd="0" destOrd="0" presId="urn:microsoft.com/office/officeart/2005/8/layout/hProcess11"/>
    <dgm:cxn modelId="{CBC3EEF1-65AF-40C3-9D91-EC15ABA7BD75}" type="presParOf" srcId="{B816EF15-F711-4298-94C9-CD9A8DADFBC1}" destId="{CAC40306-EB3F-4C49-821E-56A3AAB679AE}" srcOrd="1" destOrd="0" presId="urn:microsoft.com/office/officeart/2005/8/layout/hProcess11"/>
    <dgm:cxn modelId="{F5C2CDE0-ED3C-4FD4-BF1A-FDC976713BD3}" type="presParOf" srcId="{B816EF15-F711-4298-94C9-CD9A8DADFBC1}" destId="{6F5B56F2-49AD-49F6-AA65-3872A3DF2EC0}" srcOrd="2" destOrd="0" presId="urn:microsoft.com/office/officeart/2005/8/layout/hProcess11"/>
    <dgm:cxn modelId="{8C777407-5EAC-45D4-BC53-6663F9084374}" type="presParOf" srcId="{7EFBB58F-A491-4D64-96D7-39A4806CFD83}" destId="{8D81207E-0F9A-421A-A6EC-9692BFE9617A}" srcOrd="7" destOrd="0" presId="urn:microsoft.com/office/officeart/2005/8/layout/hProcess11"/>
    <dgm:cxn modelId="{0729C612-6DFD-4F58-98F9-BB850E23BD4B}" type="presParOf" srcId="{7EFBB58F-A491-4D64-96D7-39A4806CFD83}" destId="{E89394CE-F433-49B9-B081-B0A5F55EE8FA}" srcOrd="8" destOrd="0" presId="urn:microsoft.com/office/officeart/2005/8/layout/hProcess11"/>
    <dgm:cxn modelId="{67DDE79D-96BC-441E-B17B-28A0AF53A2FE}" type="presParOf" srcId="{E89394CE-F433-49B9-B081-B0A5F55EE8FA}" destId="{4230E8BB-8B59-4AD3-A446-B7DFF3D6E015}" srcOrd="0" destOrd="0" presId="urn:microsoft.com/office/officeart/2005/8/layout/hProcess11"/>
    <dgm:cxn modelId="{7B01C428-9946-4D3F-9B38-0C0C87BAF656}" type="presParOf" srcId="{E89394CE-F433-49B9-B081-B0A5F55EE8FA}" destId="{2950AA8A-0AFE-4420-A7F4-327F4BD9B795}" srcOrd="1" destOrd="0" presId="urn:microsoft.com/office/officeart/2005/8/layout/hProcess11"/>
    <dgm:cxn modelId="{51247144-74D8-4171-B95D-61C660D56649}" type="presParOf" srcId="{E89394CE-F433-49B9-B081-B0A5F55EE8FA}" destId="{98104D6C-FDCF-49A6-BD9A-77ACEDF3F2D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AF6D91-3717-45C8-ABC2-A9CDA9B2A70D}" type="doc">
      <dgm:prSet loTypeId="urn:microsoft.com/office/officeart/2005/8/layout/hProcess11" loCatId="process" qsTypeId="urn:microsoft.com/office/officeart/2005/8/quickstyle/simple1" qsCatId="simple" csTypeId="urn:microsoft.com/office/officeart/2005/8/colors/accent0_1" csCatId="mainScheme" phldr="1"/>
      <dgm:spPr/>
    </dgm:pt>
    <dgm:pt modelId="{C437DF75-37DE-463D-8233-654F206D968D}">
      <dgm:prSet phldrT="[Text]" custT="1"/>
      <dgm:spPr/>
      <dgm:t>
        <a:bodyPr/>
        <a:lstStyle/>
        <a:p>
          <a:r>
            <a:rPr lang="en-US" sz="1800" dirty="0"/>
            <a:t>RAND Developed Initial Checklist of Items</a:t>
          </a:r>
        </a:p>
      </dgm:t>
    </dgm:pt>
    <dgm:pt modelId="{FB62FA8C-AD76-4E1F-A23C-A0DF3FCA8D23}" type="parTrans" cxnId="{26BBC53E-DFE7-46A8-B338-97E558069791}">
      <dgm:prSet/>
      <dgm:spPr/>
      <dgm:t>
        <a:bodyPr/>
        <a:lstStyle/>
        <a:p>
          <a:endParaRPr lang="en-US" sz="2400"/>
        </a:p>
      </dgm:t>
    </dgm:pt>
    <dgm:pt modelId="{6591D8F9-18FF-4D89-9B93-6E17B4110A24}" type="sibTrans" cxnId="{26BBC53E-DFE7-46A8-B338-97E558069791}">
      <dgm:prSet/>
      <dgm:spPr/>
      <dgm:t>
        <a:bodyPr/>
        <a:lstStyle/>
        <a:p>
          <a:endParaRPr lang="en-US" sz="2400"/>
        </a:p>
      </dgm:t>
    </dgm:pt>
    <dgm:pt modelId="{FEBC82DB-9E06-4297-8E73-408A1E023B9E}">
      <dgm:prSet phldrT="[Text]" custT="1"/>
      <dgm:spPr/>
      <dgm:t>
        <a:bodyPr/>
        <a:lstStyle/>
        <a:p>
          <a:r>
            <a:rPr lang="en-US" sz="1800" dirty="0"/>
            <a:t>Experts Received Background Paper and Rated Checklist Items</a:t>
          </a:r>
        </a:p>
      </dgm:t>
    </dgm:pt>
    <dgm:pt modelId="{48C670C0-DBA5-44E4-90FE-282600592EBC}" type="parTrans" cxnId="{A3C9BFD2-D49F-4CB6-9DDB-1370B69BA9AC}">
      <dgm:prSet/>
      <dgm:spPr/>
      <dgm:t>
        <a:bodyPr/>
        <a:lstStyle/>
        <a:p>
          <a:endParaRPr lang="en-US" sz="2400"/>
        </a:p>
      </dgm:t>
    </dgm:pt>
    <dgm:pt modelId="{C9C3C52B-26ED-4005-AF01-91F704E96847}" type="sibTrans" cxnId="{A3C9BFD2-D49F-4CB6-9DDB-1370B69BA9AC}">
      <dgm:prSet/>
      <dgm:spPr/>
      <dgm:t>
        <a:bodyPr/>
        <a:lstStyle/>
        <a:p>
          <a:endParaRPr lang="en-US" sz="2400"/>
        </a:p>
      </dgm:t>
    </dgm:pt>
    <dgm:pt modelId="{74143E73-7DDE-44A5-9B84-CE5445122122}">
      <dgm:prSet phldrT="[Text]" custT="1"/>
      <dgm:spPr/>
      <dgm:t>
        <a:bodyPr/>
        <a:lstStyle/>
        <a:p>
          <a:r>
            <a:rPr lang="en-US" sz="1800" dirty="0"/>
            <a:t>Experts Participate in a Conference Call to Discuss Divergent Items and Propose New Items </a:t>
          </a:r>
        </a:p>
      </dgm:t>
    </dgm:pt>
    <dgm:pt modelId="{070D25B1-A657-40BC-ACA6-08B47AD9A867}" type="parTrans" cxnId="{58E50A0B-8A27-4A65-B27C-959C737EC136}">
      <dgm:prSet/>
      <dgm:spPr/>
      <dgm:t>
        <a:bodyPr/>
        <a:lstStyle/>
        <a:p>
          <a:endParaRPr lang="en-US" sz="2400"/>
        </a:p>
      </dgm:t>
    </dgm:pt>
    <dgm:pt modelId="{22DFDB3C-F221-41D0-9B12-1FD88C4E12A8}" type="sibTrans" cxnId="{58E50A0B-8A27-4A65-B27C-959C737EC136}">
      <dgm:prSet/>
      <dgm:spPr/>
      <dgm:t>
        <a:bodyPr/>
        <a:lstStyle/>
        <a:p>
          <a:endParaRPr lang="en-US" sz="2400"/>
        </a:p>
      </dgm:t>
    </dgm:pt>
    <dgm:pt modelId="{3AC7711E-A9E6-4A98-A09A-B19A5F8245B5}">
      <dgm:prSet custT="1"/>
      <dgm:spPr/>
      <dgm:t>
        <a:bodyPr/>
        <a:lstStyle/>
        <a:p>
          <a:r>
            <a:rPr lang="en-US" sz="1800" dirty="0"/>
            <a:t>Experts    Re-Rate Items Discussed on Conference Call</a:t>
          </a:r>
        </a:p>
      </dgm:t>
    </dgm:pt>
    <dgm:pt modelId="{DA831AB6-F6F1-4E2B-AE36-1922B4CF2BDC}" type="parTrans" cxnId="{4071E3F6-66D6-4BDB-A29B-CF7CAA57C99A}">
      <dgm:prSet/>
      <dgm:spPr/>
      <dgm:t>
        <a:bodyPr/>
        <a:lstStyle/>
        <a:p>
          <a:endParaRPr lang="en-US" sz="2400"/>
        </a:p>
      </dgm:t>
    </dgm:pt>
    <dgm:pt modelId="{2FB31911-A047-4D43-A24C-D1BD1846B567}" type="sibTrans" cxnId="{4071E3F6-66D6-4BDB-A29B-CF7CAA57C99A}">
      <dgm:prSet/>
      <dgm:spPr/>
      <dgm:t>
        <a:bodyPr/>
        <a:lstStyle/>
        <a:p>
          <a:endParaRPr lang="en-US" sz="2400"/>
        </a:p>
      </dgm:t>
    </dgm:pt>
    <dgm:pt modelId="{03FE5652-25C5-48B0-8BD3-22DA4AA6B061}">
      <dgm:prSet custT="1"/>
      <dgm:spPr/>
      <dgm:t>
        <a:bodyPr/>
        <a:lstStyle/>
        <a:p>
          <a:r>
            <a:rPr lang="en-US" sz="1800" dirty="0"/>
            <a:t>Experts Apply Ratings to an Existing Campaign</a:t>
          </a:r>
        </a:p>
      </dgm:t>
    </dgm:pt>
    <dgm:pt modelId="{D309C749-1BE1-43BB-A9DC-82BA3DE1DC20}" type="parTrans" cxnId="{3CEE1A36-533E-4C1D-BAD3-25B26099131B}">
      <dgm:prSet/>
      <dgm:spPr/>
      <dgm:t>
        <a:bodyPr/>
        <a:lstStyle/>
        <a:p>
          <a:endParaRPr lang="en-US" sz="2400"/>
        </a:p>
      </dgm:t>
    </dgm:pt>
    <dgm:pt modelId="{BD5EC984-6197-4916-B124-5AF69046FD29}" type="sibTrans" cxnId="{3CEE1A36-533E-4C1D-BAD3-25B26099131B}">
      <dgm:prSet/>
      <dgm:spPr/>
      <dgm:t>
        <a:bodyPr/>
        <a:lstStyle/>
        <a:p>
          <a:endParaRPr lang="en-US" sz="2400"/>
        </a:p>
      </dgm:t>
    </dgm:pt>
    <dgm:pt modelId="{F6744150-9AAF-42B9-903A-F9E1E1C0AC6D}" type="pres">
      <dgm:prSet presAssocID="{CCAF6D91-3717-45C8-ABC2-A9CDA9B2A70D}" presName="Name0" presStyleCnt="0">
        <dgm:presLayoutVars>
          <dgm:dir/>
          <dgm:resizeHandles val="exact"/>
        </dgm:presLayoutVars>
      </dgm:prSet>
      <dgm:spPr/>
    </dgm:pt>
    <dgm:pt modelId="{39205024-34D1-4739-B00D-D7266DB60467}" type="pres">
      <dgm:prSet presAssocID="{CCAF6D91-3717-45C8-ABC2-A9CDA9B2A70D}" presName="arrow" presStyleLbl="bgShp" presStyleIdx="0" presStyleCnt="1"/>
      <dgm:spPr/>
    </dgm:pt>
    <dgm:pt modelId="{7EFBB58F-A491-4D64-96D7-39A4806CFD83}" type="pres">
      <dgm:prSet presAssocID="{CCAF6D91-3717-45C8-ABC2-A9CDA9B2A70D}" presName="points" presStyleCnt="0"/>
      <dgm:spPr/>
    </dgm:pt>
    <dgm:pt modelId="{D9A9FFE5-D052-48F2-971A-DDE98772DF3E}" type="pres">
      <dgm:prSet presAssocID="{C437DF75-37DE-463D-8233-654F206D968D}" presName="compositeA" presStyleCnt="0"/>
      <dgm:spPr/>
    </dgm:pt>
    <dgm:pt modelId="{D017805A-0CA5-463B-BF43-7271D57C1E9F}" type="pres">
      <dgm:prSet presAssocID="{C437DF75-37DE-463D-8233-654F206D968D}" presName="textA" presStyleLbl="revTx" presStyleIdx="0" presStyleCnt="5" custScaleX="388307">
        <dgm:presLayoutVars>
          <dgm:bulletEnabled val="1"/>
        </dgm:presLayoutVars>
      </dgm:prSet>
      <dgm:spPr/>
    </dgm:pt>
    <dgm:pt modelId="{04CF7DEA-349A-4B39-AFFC-8547B82FD298}" type="pres">
      <dgm:prSet presAssocID="{C437DF75-37DE-463D-8233-654F206D968D}" presName="circleA" presStyleLbl="node1" presStyleIdx="0" presStyleCnt="5"/>
      <dgm:spPr/>
    </dgm:pt>
    <dgm:pt modelId="{AAFF8465-CD11-4E70-B269-5BFBF32810FE}" type="pres">
      <dgm:prSet presAssocID="{C437DF75-37DE-463D-8233-654F206D968D}" presName="spaceA" presStyleCnt="0"/>
      <dgm:spPr/>
    </dgm:pt>
    <dgm:pt modelId="{61A4D7ED-8388-4CF9-B981-3C62EB0EC94C}" type="pres">
      <dgm:prSet presAssocID="{6591D8F9-18FF-4D89-9B93-6E17B4110A24}" presName="space" presStyleCnt="0"/>
      <dgm:spPr/>
    </dgm:pt>
    <dgm:pt modelId="{C7387310-5F14-4FCE-8FAD-6A04C1A847F5}" type="pres">
      <dgm:prSet presAssocID="{FEBC82DB-9E06-4297-8E73-408A1E023B9E}" presName="compositeB" presStyleCnt="0"/>
      <dgm:spPr/>
    </dgm:pt>
    <dgm:pt modelId="{C769A100-5EB6-4BA2-8350-691A54FC4546}" type="pres">
      <dgm:prSet presAssocID="{FEBC82DB-9E06-4297-8E73-408A1E023B9E}" presName="textB" presStyleLbl="revTx" presStyleIdx="1" presStyleCnt="5" custScaleX="395460">
        <dgm:presLayoutVars>
          <dgm:bulletEnabled val="1"/>
        </dgm:presLayoutVars>
      </dgm:prSet>
      <dgm:spPr/>
    </dgm:pt>
    <dgm:pt modelId="{6F04FF15-C767-4009-816D-50783C01BFE8}" type="pres">
      <dgm:prSet presAssocID="{FEBC82DB-9E06-4297-8E73-408A1E023B9E}" presName="circleB" presStyleLbl="node1" presStyleIdx="1" presStyleCnt="5"/>
      <dgm:spPr/>
    </dgm:pt>
    <dgm:pt modelId="{E4C52FFC-314C-45F6-82A0-336129048981}" type="pres">
      <dgm:prSet presAssocID="{FEBC82DB-9E06-4297-8E73-408A1E023B9E}" presName="spaceB" presStyleCnt="0"/>
      <dgm:spPr/>
    </dgm:pt>
    <dgm:pt modelId="{D098C401-74C5-4A20-961B-9B25BE76E473}" type="pres">
      <dgm:prSet presAssocID="{C9C3C52B-26ED-4005-AF01-91F704E96847}" presName="space" presStyleCnt="0"/>
      <dgm:spPr/>
    </dgm:pt>
    <dgm:pt modelId="{AAF20174-F210-4E0D-8958-E44A8E720EAE}" type="pres">
      <dgm:prSet presAssocID="{74143E73-7DDE-44A5-9B84-CE5445122122}" presName="compositeA" presStyleCnt="0"/>
      <dgm:spPr/>
    </dgm:pt>
    <dgm:pt modelId="{F3330890-42AF-4E9A-A93A-72A9A74679EE}" type="pres">
      <dgm:prSet presAssocID="{74143E73-7DDE-44A5-9B84-CE5445122122}" presName="textA" presStyleLbl="revTx" presStyleIdx="2" presStyleCnt="5" custScaleX="424181">
        <dgm:presLayoutVars>
          <dgm:bulletEnabled val="1"/>
        </dgm:presLayoutVars>
      </dgm:prSet>
      <dgm:spPr/>
    </dgm:pt>
    <dgm:pt modelId="{54C4316B-4339-440F-A5F9-172E6E0DACAD}" type="pres">
      <dgm:prSet presAssocID="{74143E73-7DDE-44A5-9B84-CE5445122122}" presName="circleA" presStyleLbl="node1" presStyleIdx="2" presStyleCnt="5"/>
      <dgm:spPr/>
    </dgm:pt>
    <dgm:pt modelId="{83DA737E-26DD-44DC-BA3B-1B69678738B3}" type="pres">
      <dgm:prSet presAssocID="{74143E73-7DDE-44A5-9B84-CE5445122122}" presName="spaceA" presStyleCnt="0"/>
      <dgm:spPr/>
    </dgm:pt>
    <dgm:pt modelId="{852F2765-56F1-47D7-8D9F-CA42425F9E6A}" type="pres">
      <dgm:prSet presAssocID="{22DFDB3C-F221-41D0-9B12-1FD88C4E12A8}" presName="space" presStyleCnt="0"/>
      <dgm:spPr/>
    </dgm:pt>
    <dgm:pt modelId="{B816EF15-F711-4298-94C9-CD9A8DADFBC1}" type="pres">
      <dgm:prSet presAssocID="{3AC7711E-A9E6-4A98-A09A-B19A5F8245B5}" presName="compositeB" presStyleCnt="0"/>
      <dgm:spPr/>
    </dgm:pt>
    <dgm:pt modelId="{09AE811C-7B61-438E-A4A2-27FDA5FBC8E6}" type="pres">
      <dgm:prSet presAssocID="{3AC7711E-A9E6-4A98-A09A-B19A5F8245B5}" presName="textB" presStyleLbl="revTx" presStyleIdx="3" presStyleCnt="5" custScaleX="362701">
        <dgm:presLayoutVars>
          <dgm:bulletEnabled val="1"/>
        </dgm:presLayoutVars>
      </dgm:prSet>
      <dgm:spPr/>
    </dgm:pt>
    <dgm:pt modelId="{CAC40306-EB3F-4C49-821E-56A3AAB679AE}" type="pres">
      <dgm:prSet presAssocID="{3AC7711E-A9E6-4A98-A09A-B19A5F8245B5}" presName="circleB" presStyleLbl="node1" presStyleIdx="3" presStyleCnt="5"/>
      <dgm:spPr/>
    </dgm:pt>
    <dgm:pt modelId="{6F5B56F2-49AD-49F6-AA65-3872A3DF2EC0}" type="pres">
      <dgm:prSet presAssocID="{3AC7711E-A9E6-4A98-A09A-B19A5F8245B5}" presName="spaceB" presStyleCnt="0"/>
      <dgm:spPr/>
    </dgm:pt>
    <dgm:pt modelId="{8D81207E-0F9A-421A-A6EC-9692BFE9617A}" type="pres">
      <dgm:prSet presAssocID="{2FB31911-A047-4D43-A24C-D1BD1846B567}" presName="space" presStyleCnt="0"/>
      <dgm:spPr/>
    </dgm:pt>
    <dgm:pt modelId="{E89394CE-F433-49B9-B081-B0A5F55EE8FA}" type="pres">
      <dgm:prSet presAssocID="{03FE5652-25C5-48B0-8BD3-22DA4AA6B061}" presName="compositeA" presStyleCnt="0"/>
      <dgm:spPr/>
    </dgm:pt>
    <dgm:pt modelId="{4230E8BB-8B59-4AD3-A446-B7DFF3D6E015}" type="pres">
      <dgm:prSet presAssocID="{03FE5652-25C5-48B0-8BD3-22DA4AA6B061}" presName="textA" presStyleLbl="revTx" presStyleIdx="4" presStyleCnt="5" custScaleX="335665">
        <dgm:presLayoutVars>
          <dgm:bulletEnabled val="1"/>
        </dgm:presLayoutVars>
      </dgm:prSet>
      <dgm:spPr/>
    </dgm:pt>
    <dgm:pt modelId="{2950AA8A-0AFE-4420-A7F4-327F4BD9B795}" type="pres">
      <dgm:prSet presAssocID="{03FE5652-25C5-48B0-8BD3-22DA4AA6B061}" presName="circleA" presStyleLbl="node1" presStyleIdx="4" presStyleCnt="5"/>
      <dgm:spPr/>
    </dgm:pt>
    <dgm:pt modelId="{98104D6C-FDCF-49A6-BD9A-77ACEDF3F2D7}" type="pres">
      <dgm:prSet presAssocID="{03FE5652-25C5-48B0-8BD3-22DA4AA6B061}" presName="spaceA" presStyleCnt="0"/>
      <dgm:spPr/>
    </dgm:pt>
  </dgm:ptLst>
  <dgm:cxnLst>
    <dgm:cxn modelId="{58E50A0B-8A27-4A65-B27C-959C737EC136}" srcId="{CCAF6D91-3717-45C8-ABC2-A9CDA9B2A70D}" destId="{74143E73-7DDE-44A5-9B84-CE5445122122}" srcOrd="2" destOrd="0" parTransId="{070D25B1-A657-40BC-ACA6-08B47AD9A867}" sibTransId="{22DFDB3C-F221-41D0-9B12-1FD88C4E12A8}"/>
    <dgm:cxn modelId="{2663D232-E231-41BA-A366-972E80165F5F}" type="presOf" srcId="{CCAF6D91-3717-45C8-ABC2-A9CDA9B2A70D}" destId="{F6744150-9AAF-42B9-903A-F9E1E1C0AC6D}" srcOrd="0" destOrd="0" presId="urn:microsoft.com/office/officeart/2005/8/layout/hProcess11"/>
    <dgm:cxn modelId="{3CEE1A36-533E-4C1D-BAD3-25B26099131B}" srcId="{CCAF6D91-3717-45C8-ABC2-A9CDA9B2A70D}" destId="{03FE5652-25C5-48B0-8BD3-22DA4AA6B061}" srcOrd="4" destOrd="0" parTransId="{D309C749-1BE1-43BB-A9DC-82BA3DE1DC20}" sibTransId="{BD5EC984-6197-4916-B124-5AF69046FD29}"/>
    <dgm:cxn modelId="{26BBC53E-DFE7-46A8-B338-97E558069791}" srcId="{CCAF6D91-3717-45C8-ABC2-A9CDA9B2A70D}" destId="{C437DF75-37DE-463D-8233-654F206D968D}" srcOrd="0" destOrd="0" parTransId="{FB62FA8C-AD76-4E1F-A23C-A0DF3FCA8D23}" sibTransId="{6591D8F9-18FF-4D89-9B93-6E17B4110A24}"/>
    <dgm:cxn modelId="{C4A459A8-DD5F-4662-A60E-5FD061622E61}" type="presOf" srcId="{C437DF75-37DE-463D-8233-654F206D968D}" destId="{D017805A-0CA5-463B-BF43-7271D57C1E9F}" srcOrd="0" destOrd="0" presId="urn:microsoft.com/office/officeart/2005/8/layout/hProcess11"/>
    <dgm:cxn modelId="{4624D1B3-2003-41E6-B42F-95CE7663D906}" type="presOf" srcId="{FEBC82DB-9E06-4297-8E73-408A1E023B9E}" destId="{C769A100-5EB6-4BA2-8350-691A54FC4546}" srcOrd="0" destOrd="0" presId="urn:microsoft.com/office/officeart/2005/8/layout/hProcess11"/>
    <dgm:cxn modelId="{A3C9BFD2-D49F-4CB6-9DDB-1370B69BA9AC}" srcId="{CCAF6D91-3717-45C8-ABC2-A9CDA9B2A70D}" destId="{FEBC82DB-9E06-4297-8E73-408A1E023B9E}" srcOrd="1" destOrd="0" parTransId="{48C670C0-DBA5-44E4-90FE-282600592EBC}" sibTransId="{C9C3C52B-26ED-4005-AF01-91F704E96847}"/>
    <dgm:cxn modelId="{6FC4DBE8-4F2A-4363-A458-5F448FCFE5A3}" type="presOf" srcId="{74143E73-7DDE-44A5-9B84-CE5445122122}" destId="{F3330890-42AF-4E9A-A93A-72A9A74679EE}" srcOrd="0" destOrd="0" presId="urn:microsoft.com/office/officeart/2005/8/layout/hProcess11"/>
    <dgm:cxn modelId="{3FFC05EF-A894-4269-B47F-A72CE6D83356}" type="presOf" srcId="{3AC7711E-A9E6-4A98-A09A-B19A5F8245B5}" destId="{09AE811C-7B61-438E-A4A2-27FDA5FBC8E6}" srcOrd="0" destOrd="0" presId="urn:microsoft.com/office/officeart/2005/8/layout/hProcess11"/>
    <dgm:cxn modelId="{809145F6-FFCC-4A1B-B8CC-1F680247AD10}" type="presOf" srcId="{03FE5652-25C5-48B0-8BD3-22DA4AA6B061}" destId="{4230E8BB-8B59-4AD3-A446-B7DFF3D6E015}" srcOrd="0" destOrd="0" presId="urn:microsoft.com/office/officeart/2005/8/layout/hProcess11"/>
    <dgm:cxn modelId="{4071E3F6-66D6-4BDB-A29B-CF7CAA57C99A}" srcId="{CCAF6D91-3717-45C8-ABC2-A9CDA9B2A70D}" destId="{3AC7711E-A9E6-4A98-A09A-B19A5F8245B5}" srcOrd="3" destOrd="0" parTransId="{DA831AB6-F6F1-4E2B-AE36-1922B4CF2BDC}" sibTransId="{2FB31911-A047-4D43-A24C-D1BD1846B567}"/>
    <dgm:cxn modelId="{EBE39ED5-7F02-4BD1-9057-D32F91CCEBE9}" type="presParOf" srcId="{F6744150-9AAF-42B9-903A-F9E1E1C0AC6D}" destId="{39205024-34D1-4739-B00D-D7266DB60467}" srcOrd="0" destOrd="0" presId="urn:microsoft.com/office/officeart/2005/8/layout/hProcess11"/>
    <dgm:cxn modelId="{BA084238-1B1B-4E8F-9C08-F100D75982D7}" type="presParOf" srcId="{F6744150-9AAF-42B9-903A-F9E1E1C0AC6D}" destId="{7EFBB58F-A491-4D64-96D7-39A4806CFD83}" srcOrd="1" destOrd="0" presId="urn:microsoft.com/office/officeart/2005/8/layout/hProcess11"/>
    <dgm:cxn modelId="{EEDD934F-6895-41E7-804C-428CAB99264A}" type="presParOf" srcId="{7EFBB58F-A491-4D64-96D7-39A4806CFD83}" destId="{D9A9FFE5-D052-48F2-971A-DDE98772DF3E}" srcOrd="0" destOrd="0" presId="urn:microsoft.com/office/officeart/2005/8/layout/hProcess11"/>
    <dgm:cxn modelId="{BEA229E4-2372-4FC8-A76E-C419800F1AD2}" type="presParOf" srcId="{D9A9FFE5-D052-48F2-971A-DDE98772DF3E}" destId="{D017805A-0CA5-463B-BF43-7271D57C1E9F}" srcOrd="0" destOrd="0" presId="urn:microsoft.com/office/officeart/2005/8/layout/hProcess11"/>
    <dgm:cxn modelId="{0C5CFDA5-0B6E-4432-A756-A474282963BF}" type="presParOf" srcId="{D9A9FFE5-D052-48F2-971A-DDE98772DF3E}" destId="{04CF7DEA-349A-4B39-AFFC-8547B82FD298}" srcOrd="1" destOrd="0" presId="urn:microsoft.com/office/officeart/2005/8/layout/hProcess11"/>
    <dgm:cxn modelId="{34C14353-4D8A-4A81-AA70-7EA639A91060}" type="presParOf" srcId="{D9A9FFE5-D052-48F2-971A-DDE98772DF3E}" destId="{AAFF8465-CD11-4E70-B269-5BFBF32810FE}" srcOrd="2" destOrd="0" presId="urn:microsoft.com/office/officeart/2005/8/layout/hProcess11"/>
    <dgm:cxn modelId="{A1BDB494-3888-4CF9-9C05-08F8520B318D}" type="presParOf" srcId="{7EFBB58F-A491-4D64-96D7-39A4806CFD83}" destId="{61A4D7ED-8388-4CF9-B981-3C62EB0EC94C}" srcOrd="1" destOrd="0" presId="urn:microsoft.com/office/officeart/2005/8/layout/hProcess11"/>
    <dgm:cxn modelId="{CB9B969E-32A4-40F3-965A-3268BB842013}" type="presParOf" srcId="{7EFBB58F-A491-4D64-96D7-39A4806CFD83}" destId="{C7387310-5F14-4FCE-8FAD-6A04C1A847F5}" srcOrd="2" destOrd="0" presId="urn:microsoft.com/office/officeart/2005/8/layout/hProcess11"/>
    <dgm:cxn modelId="{1E1DDC50-971D-432D-ABAA-385AEE996494}" type="presParOf" srcId="{C7387310-5F14-4FCE-8FAD-6A04C1A847F5}" destId="{C769A100-5EB6-4BA2-8350-691A54FC4546}" srcOrd="0" destOrd="0" presId="urn:microsoft.com/office/officeart/2005/8/layout/hProcess11"/>
    <dgm:cxn modelId="{630BB600-7F5E-4E69-B4B5-35ADFE610524}" type="presParOf" srcId="{C7387310-5F14-4FCE-8FAD-6A04C1A847F5}" destId="{6F04FF15-C767-4009-816D-50783C01BFE8}" srcOrd="1" destOrd="0" presId="urn:microsoft.com/office/officeart/2005/8/layout/hProcess11"/>
    <dgm:cxn modelId="{92D67CE4-9C81-461E-89D3-B25F964EE42D}" type="presParOf" srcId="{C7387310-5F14-4FCE-8FAD-6A04C1A847F5}" destId="{E4C52FFC-314C-45F6-82A0-336129048981}" srcOrd="2" destOrd="0" presId="urn:microsoft.com/office/officeart/2005/8/layout/hProcess11"/>
    <dgm:cxn modelId="{01D7DA27-73A3-4BA8-9CB2-D97E2E227050}" type="presParOf" srcId="{7EFBB58F-A491-4D64-96D7-39A4806CFD83}" destId="{D098C401-74C5-4A20-961B-9B25BE76E473}" srcOrd="3" destOrd="0" presId="urn:microsoft.com/office/officeart/2005/8/layout/hProcess11"/>
    <dgm:cxn modelId="{6237EC18-3FD5-4131-BF80-747BA932221C}" type="presParOf" srcId="{7EFBB58F-A491-4D64-96D7-39A4806CFD83}" destId="{AAF20174-F210-4E0D-8958-E44A8E720EAE}" srcOrd="4" destOrd="0" presId="urn:microsoft.com/office/officeart/2005/8/layout/hProcess11"/>
    <dgm:cxn modelId="{B7574318-1437-422D-819B-441F5FE06C5F}" type="presParOf" srcId="{AAF20174-F210-4E0D-8958-E44A8E720EAE}" destId="{F3330890-42AF-4E9A-A93A-72A9A74679EE}" srcOrd="0" destOrd="0" presId="urn:microsoft.com/office/officeart/2005/8/layout/hProcess11"/>
    <dgm:cxn modelId="{99E99572-BD99-4C37-A9B7-9E38E24A579F}" type="presParOf" srcId="{AAF20174-F210-4E0D-8958-E44A8E720EAE}" destId="{54C4316B-4339-440F-A5F9-172E6E0DACAD}" srcOrd="1" destOrd="0" presId="urn:microsoft.com/office/officeart/2005/8/layout/hProcess11"/>
    <dgm:cxn modelId="{A1E6C724-EEC6-426D-ADF7-AA1115FEF9F6}" type="presParOf" srcId="{AAF20174-F210-4E0D-8958-E44A8E720EAE}" destId="{83DA737E-26DD-44DC-BA3B-1B69678738B3}" srcOrd="2" destOrd="0" presId="urn:microsoft.com/office/officeart/2005/8/layout/hProcess11"/>
    <dgm:cxn modelId="{C5313F7C-DE15-461E-BEBB-54904D664BE0}" type="presParOf" srcId="{7EFBB58F-A491-4D64-96D7-39A4806CFD83}" destId="{852F2765-56F1-47D7-8D9F-CA42425F9E6A}" srcOrd="5" destOrd="0" presId="urn:microsoft.com/office/officeart/2005/8/layout/hProcess11"/>
    <dgm:cxn modelId="{36FFBDA9-5DDD-4A15-A6C4-0851B9778B03}" type="presParOf" srcId="{7EFBB58F-A491-4D64-96D7-39A4806CFD83}" destId="{B816EF15-F711-4298-94C9-CD9A8DADFBC1}" srcOrd="6" destOrd="0" presId="urn:microsoft.com/office/officeart/2005/8/layout/hProcess11"/>
    <dgm:cxn modelId="{C99D911C-AA0E-4D3E-AF42-768B0ACE9BAE}" type="presParOf" srcId="{B816EF15-F711-4298-94C9-CD9A8DADFBC1}" destId="{09AE811C-7B61-438E-A4A2-27FDA5FBC8E6}" srcOrd="0" destOrd="0" presId="urn:microsoft.com/office/officeart/2005/8/layout/hProcess11"/>
    <dgm:cxn modelId="{A1B263B1-A6A3-4E1B-8D6D-1586B0E94ACF}" type="presParOf" srcId="{B816EF15-F711-4298-94C9-CD9A8DADFBC1}" destId="{CAC40306-EB3F-4C49-821E-56A3AAB679AE}" srcOrd="1" destOrd="0" presId="urn:microsoft.com/office/officeart/2005/8/layout/hProcess11"/>
    <dgm:cxn modelId="{6D5A1451-C586-401A-BE85-1F987E606CBD}" type="presParOf" srcId="{B816EF15-F711-4298-94C9-CD9A8DADFBC1}" destId="{6F5B56F2-49AD-49F6-AA65-3872A3DF2EC0}" srcOrd="2" destOrd="0" presId="urn:microsoft.com/office/officeart/2005/8/layout/hProcess11"/>
    <dgm:cxn modelId="{DDE9AF3C-6222-4FE8-B621-48E2CE2CE4DD}" type="presParOf" srcId="{7EFBB58F-A491-4D64-96D7-39A4806CFD83}" destId="{8D81207E-0F9A-421A-A6EC-9692BFE9617A}" srcOrd="7" destOrd="0" presId="urn:microsoft.com/office/officeart/2005/8/layout/hProcess11"/>
    <dgm:cxn modelId="{02D2ED2D-1271-4A59-920B-FEDECEA56926}" type="presParOf" srcId="{7EFBB58F-A491-4D64-96D7-39A4806CFD83}" destId="{E89394CE-F433-49B9-B081-B0A5F55EE8FA}" srcOrd="8" destOrd="0" presId="urn:microsoft.com/office/officeart/2005/8/layout/hProcess11"/>
    <dgm:cxn modelId="{587AE691-12D4-4358-AF23-065C9AF532AD}" type="presParOf" srcId="{E89394CE-F433-49B9-B081-B0A5F55EE8FA}" destId="{4230E8BB-8B59-4AD3-A446-B7DFF3D6E015}" srcOrd="0" destOrd="0" presId="urn:microsoft.com/office/officeart/2005/8/layout/hProcess11"/>
    <dgm:cxn modelId="{1DF01D60-D98A-4913-B81A-7ACB85F978E1}" type="presParOf" srcId="{E89394CE-F433-49B9-B081-B0A5F55EE8FA}" destId="{2950AA8A-0AFE-4420-A7F4-327F4BD9B795}" srcOrd="1" destOrd="0" presId="urn:microsoft.com/office/officeart/2005/8/layout/hProcess11"/>
    <dgm:cxn modelId="{9541D284-0CF6-4CDA-BBA7-1090C31A87BC}" type="presParOf" srcId="{E89394CE-F433-49B9-B081-B0A5F55EE8FA}" destId="{98104D6C-FDCF-49A6-BD9A-77ACEDF3F2D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AF6D91-3717-45C8-ABC2-A9CDA9B2A70D}" type="doc">
      <dgm:prSet loTypeId="urn:microsoft.com/office/officeart/2005/8/layout/hProcess11" loCatId="process" qsTypeId="urn:microsoft.com/office/officeart/2005/8/quickstyle/simple1" qsCatId="simple" csTypeId="urn:microsoft.com/office/officeart/2005/8/colors/accent0_1" csCatId="mainScheme" phldr="1"/>
      <dgm:spPr/>
    </dgm:pt>
    <dgm:pt modelId="{C437DF75-37DE-463D-8233-654F206D968D}">
      <dgm:prSet phldrT="[Text]" custT="1"/>
      <dgm:spPr/>
      <dgm:t>
        <a:bodyPr/>
        <a:lstStyle/>
        <a:p>
          <a:r>
            <a:rPr lang="en-US" sz="1800" dirty="0"/>
            <a:t>RAND Developed Initial Checklist of Items</a:t>
          </a:r>
        </a:p>
      </dgm:t>
    </dgm:pt>
    <dgm:pt modelId="{FB62FA8C-AD76-4E1F-A23C-A0DF3FCA8D23}" type="parTrans" cxnId="{26BBC53E-DFE7-46A8-B338-97E558069791}">
      <dgm:prSet/>
      <dgm:spPr/>
      <dgm:t>
        <a:bodyPr/>
        <a:lstStyle/>
        <a:p>
          <a:endParaRPr lang="en-US" sz="2400"/>
        </a:p>
      </dgm:t>
    </dgm:pt>
    <dgm:pt modelId="{6591D8F9-18FF-4D89-9B93-6E17B4110A24}" type="sibTrans" cxnId="{26BBC53E-DFE7-46A8-B338-97E558069791}">
      <dgm:prSet/>
      <dgm:spPr/>
      <dgm:t>
        <a:bodyPr/>
        <a:lstStyle/>
        <a:p>
          <a:endParaRPr lang="en-US" sz="2400"/>
        </a:p>
      </dgm:t>
    </dgm:pt>
    <dgm:pt modelId="{FEBC82DB-9E06-4297-8E73-408A1E023B9E}">
      <dgm:prSet phldrT="[Text]" custT="1"/>
      <dgm:spPr/>
      <dgm:t>
        <a:bodyPr/>
        <a:lstStyle/>
        <a:p>
          <a:r>
            <a:rPr lang="en-US" sz="1800" dirty="0"/>
            <a:t>Experts Received Background Paper and Rated Checklist Items</a:t>
          </a:r>
        </a:p>
      </dgm:t>
    </dgm:pt>
    <dgm:pt modelId="{48C670C0-DBA5-44E4-90FE-282600592EBC}" type="parTrans" cxnId="{A3C9BFD2-D49F-4CB6-9DDB-1370B69BA9AC}">
      <dgm:prSet/>
      <dgm:spPr/>
      <dgm:t>
        <a:bodyPr/>
        <a:lstStyle/>
        <a:p>
          <a:endParaRPr lang="en-US" sz="2400"/>
        </a:p>
      </dgm:t>
    </dgm:pt>
    <dgm:pt modelId="{C9C3C52B-26ED-4005-AF01-91F704E96847}" type="sibTrans" cxnId="{A3C9BFD2-D49F-4CB6-9DDB-1370B69BA9AC}">
      <dgm:prSet/>
      <dgm:spPr/>
      <dgm:t>
        <a:bodyPr/>
        <a:lstStyle/>
        <a:p>
          <a:endParaRPr lang="en-US" sz="2400"/>
        </a:p>
      </dgm:t>
    </dgm:pt>
    <dgm:pt modelId="{74143E73-7DDE-44A5-9B84-CE5445122122}">
      <dgm:prSet phldrT="[Text]" custT="1"/>
      <dgm:spPr/>
      <dgm:t>
        <a:bodyPr/>
        <a:lstStyle/>
        <a:p>
          <a:r>
            <a:rPr lang="en-US" sz="1800" dirty="0"/>
            <a:t>Experts Participate in a Conference Call to Discuss Divergent Items and Propose New Items </a:t>
          </a:r>
        </a:p>
      </dgm:t>
    </dgm:pt>
    <dgm:pt modelId="{070D25B1-A657-40BC-ACA6-08B47AD9A867}" type="parTrans" cxnId="{58E50A0B-8A27-4A65-B27C-959C737EC136}">
      <dgm:prSet/>
      <dgm:spPr/>
      <dgm:t>
        <a:bodyPr/>
        <a:lstStyle/>
        <a:p>
          <a:endParaRPr lang="en-US" sz="2400"/>
        </a:p>
      </dgm:t>
    </dgm:pt>
    <dgm:pt modelId="{22DFDB3C-F221-41D0-9B12-1FD88C4E12A8}" type="sibTrans" cxnId="{58E50A0B-8A27-4A65-B27C-959C737EC136}">
      <dgm:prSet/>
      <dgm:spPr/>
      <dgm:t>
        <a:bodyPr/>
        <a:lstStyle/>
        <a:p>
          <a:endParaRPr lang="en-US" sz="2400"/>
        </a:p>
      </dgm:t>
    </dgm:pt>
    <dgm:pt modelId="{3AC7711E-A9E6-4A98-A09A-B19A5F8245B5}">
      <dgm:prSet custT="1"/>
      <dgm:spPr/>
      <dgm:t>
        <a:bodyPr/>
        <a:lstStyle/>
        <a:p>
          <a:r>
            <a:rPr lang="en-US" sz="1800" dirty="0"/>
            <a:t>Experts    Re-Rate Items Discussed on Conference Call</a:t>
          </a:r>
        </a:p>
      </dgm:t>
    </dgm:pt>
    <dgm:pt modelId="{DA831AB6-F6F1-4E2B-AE36-1922B4CF2BDC}" type="parTrans" cxnId="{4071E3F6-66D6-4BDB-A29B-CF7CAA57C99A}">
      <dgm:prSet/>
      <dgm:spPr/>
      <dgm:t>
        <a:bodyPr/>
        <a:lstStyle/>
        <a:p>
          <a:endParaRPr lang="en-US" sz="2400"/>
        </a:p>
      </dgm:t>
    </dgm:pt>
    <dgm:pt modelId="{2FB31911-A047-4D43-A24C-D1BD1846B567}" type="sibTrans" cxnId="{4071E3F6-66D6-4BDB-A29B-CF7CAA57C99A}">
      <dgm:prSet/>
      <dgm:spPr/>
      <dgm:t>
        <a:bodyPr/>
        <a:lstStyle/>
        <a:p>
          <a:endParaRPr lang="en-US" sz="2400"/>
        </a:p>
      </dgm:t>
    </dgm:pt>
    <dgm:pt modelId="{03FE5652-25C5-48B0-8BD3-22DA4AA6B061}">
      <dgm:prSet custT="1"/>
      <dgm:spPr/>
      <dgm:t>
        <a:bodyPr/>
        <a:lstStyle/>
        <a:p>
          <a:r>
            <a:rPr lang="en-US" sz="1800" dirty="0"/>
            <a:t>Experts Apply Ratings to an Existing Campaign</a:t>
          </a:r>
        </a:p>
      </dgm:t>
    </dgm:pt>
    <dgm:pt modelId="{D309C749-1BE1-43BB-A9DC-82BA3DE1DC20}" type="parTrans" cxnId="{3CEE1A36-533E-4C1D-BAD3-25B26099131B}">
      <dgm:prSet/>
      <dgm:spPr/>
      <dgm:t>
        <a:bodyPr/>
        <a:lstStyle/>
        <a:p>
          <a:endParaRPr lang="en-US" sz="2400"/>
        </a:p>
      </dgm:t>
    </dgm:pt>
    <dgm:pt modelId="{BD5EC984-6197-4916-B124-5AF69046FD29}" type="sibTrans" cxnId="{3CEE1A36-533E-4C1D-BAD3-25B26099131B}">
      <dgm:prSet/>
      <dgm:spPr/>
      <dgm:t>
        <a:bodyPr/>
        <a:lstStyle/>
        <a:p>
          <a:endParaRPr lang="en-US" sz="2400"/>
        </a:p>
      </dgm:t>
    </dgm:pt>
    <dgm:pt modelId="{F6744150-9AAF-42B9-903A-F9E1E1C0AC6D}" type="pres">
      <dgm:prSet presAssocID="{CCAF6D91-3717-45C8-ABC2-A9CDA9B2A70D}" presName="Name0" presStyleCnt="0">
        <dgm:presLayoutVars>
          <dgm:dir/>
          <dgm:resizeHandles val="exact"/>
        </dgm:presLayoutVars>
      </dgm:prSet>
      <dgm:spPr/>
    </dgm:pt>
    <dgm:pt modelId="{39205024-34D1-4739-B00D-D7266DB60467}" type="pres">
      <dgm:prSet presAssocID="{CCAF6D91-3717-45C8-ABC2-A9CDA9B2A70D}" presName="arrow" presStyleLbl="bgShp" presStyleIdx="0" presStyleCnt="1"/>
      <dgm:spPr/>
    </dgm:pt>
    <dgm:pt modelId="{7EFBB58F-A491-4D64-96D7-39A4806CFD83}" type="pres">
      <dgm:prSet presAssocID="{CCAF6D91-3717-45C8-ABC2-A9CDA9B2A70D}" presName="points" presStyleCnt="0"/>
      <dgm:spPr/>
    </dgm:pt>
    <dgm:pt modelId="{D9A9FFE5-D052-48F2-971A-DDE98772DF3E}" type="pres">
      <dgm:prSet presAssocID="{C437DF75-37DE-463D-8233-654F206D968D}" presName="compositeA" presStyleCnt="0"/>
      <dgm:spPr/>
    </dgm:pt>
    <dgm:pt modelId="{D017805A-0CA5-463B-BF43-7271D57C1E9F}" type="pres">
      <dgm:prSet presAssocID="{C437DF75-37DE-463D-8233-654F206D968D}" presName="textA" presStyleLbl="revTx" presStyleIdx="0" presStyleCnt="5" custScaleX="388307">
        <dgm:presLayoutVars>
          <dgm:bulletEnabled val="1"/>
        </dgm:presLayoutVars>
      </dgm:prSet>
      <dgm:spPr/>
    </dgm:pt>
    <dgm:pt modelId="{04CF7DEA-349A-4B39-AFFC-8547B82FD298}" type="pres">
      <dgm:prSet presAssocID="{C437DF75-37DE-463D-8233-654F206D968D}" presName="circleA" presStyleLbl="node1" presStyleIdx="0" presStyleCnt="5"/>
      <dgm:spPr/>
    </dgm:pt>
    <dgm:pt modelId="{AAFF8465-CD11-4E70-B269-5BFBF32810FE}" type="pres">
      <dgm:prSet presAssocID="{C437DF75-37DE-463D-8233-654F206D968D}" presName="spaceA" presStyleCnt="0"/>
      <dgm:spPr/>
    </dgm:pt>
    <dgm:pt modelId="{61A4D7ED-8388-4CF9-B981-3C62EB0EC94C}" type="pres">
      <dgm:prSet presAssocID="{6591D8F9-18FF-4D89-9B93-6E17B4110A24}" presName="space" presStyleCnt="0"/>
      <dgm:spPr/>
    </dgm:pt>
    <dgm:pt modelId="{C7387310-5F14-4FCE-8FAD-6A04C1A847F5}" type="pres">
      <dgm:prSet presAssocID="{FEBC82DB-9E06-4297-8E73-408A1E023B9E}" presName="compositeB" presStyleCnt="0"/>
      <dgm:spPr/>
    </dgm:pt>
    <dgm:pt modelId="{C769A100-5EB6-4BA2-8350-691A54FC4546}" type="pres">
      <dgm:prSet presAssocID="{FEBC82DB-9E06-4297-8E73-408A1E023B9E}" presName="textB" presStyleLbl="revTx" presStyleIdx="1" presStyleCnt="5" custScaleX="395460">
        <dgm:presLayoutVars>
          <dgm:bulletEnabled val="1"/>
        </dgm:presLayoutVars>
      </dgm:prSet>
      <dgm:spPr/>
    </dgm:pt>
    <dgm:pt modelId="{6F04FF15-C767-4009-816D-50783C01BFE8}" type="pres">
      <dgm:prSet presAssocID="{FEBC82DB-9E06-4297-8E73-408A1E023B9E}" presName="circleB" presStyleLbl="node1" presStyleIdx="1" presStyleCnt="5"/>
      <dgm:spPr/>
    </dgm:pt>
    <dgm:pt modelId="{E4C52FFC-314C-45F6-82A0-336129048981}" type="pres">
      <dgm:prSet presAssocID="{FEBC82DB-9E06-4297-8E73-408A1E023B9E}" presName="spaceB" presStyleCnt="0"/>
      <dgm:spPr/>
    </dgm:pt>
    <dgm:pt modelId="{D098C401-74C5-4A20-961B-9B25BE76E473}" type="pres">
      <dgm:prSet presAssocID="{C9C3C52B-26ED-4005-AF01-91F704E96847}" presName="space" presStyleCnt="0"/>
      <dgm:spPr/>
    </dgm:pt>
    <dgm:pt modelId="{AAF20174-F210-4E0D-8958-E44A8E720EAE}" type="pres">
      <dgm:prSet presAssocID="{74143E73-7DDE-44A5-9B84-CE5445122122}" presName="compositeA" presStyleCnt="0"/>
      <dgm:spPr/>
    </dgm:pt>
    <dgm:pt modelId="{F3330890-42AF-4E9A-A93A-72A9A74679EE}" type="pres">
      <dgm:prSet presAssocID="{74143E73-7DDE-44A5-9B84-CE5445122122}" presName="textA" presStyleLbl="revTx" presStyleIdx="2" presStyleCnt="5" custScaleX="424181">
        <dgm:presLayoutVars>
          <dgm:bulletEnabled val="1"/>
        </dgm:presLayoutVars>
      </dgm:prSet>
      <dgm:spPr/>
    </dgm:pt>
    <dgm:pt modelId="{54C4316B-4339-440F-A5F9-172E6E0DACAD}" type="pres">
      <dgm:prSet presAssocID="{74143E73-7DDE-44A5-9B84-CE5445122122}" presName="circleA" presStyleLbl="node1" presStyleIdx="2" presStyleCnt="5"/>
      <dgm:spPr/>
    </dgm:pt>
    <dgm:pt modelId="{83DA737E-26DD-44DC-BA3B-1B69678738B3}" type="pres">
      <dgm:prSet presAssocID="{74143E73-7DDE-44A5-9B84-CE5445122122}" presName="spaceA" presStyleCnt="0"/>
      <dgm:spPr/>
    </dgm:pt>
    <dgm:pt modelId="{852F2765-56F1-47D7-8D9F-CA42425F9E6A}" type="pres">
      <dgm:prSet presAssocID="{22DFDB3C-F221-41D0-9B12-1FD88C4E12A8}" presName="space" presStyleCnt="0"/>
      <dgm:spPr/>
    </dgm:pt>
    <dgm:pt modelId="{B816EF15-F711-4298-94C9-CD9A8DADFBC1}" type="pres">
      <dgm:prSet presAssocID="{3AC7711E-A9E6-4A98-A09A-B19A5F8245B5}" presName="compositeB" presStyleCnt="0"/>
      <dgm:spPr/>
    </dgm:pt>
    <dgm:pt modelId="{09AE811C-7B61-438E-A4A2-27FDA5FBC8E6}" type="pres">
      <dgm:prSet presAssocID="{3AC7711E-A9E6-4A98-A09A-B19A5F8245B5}" presName="textB" presStyleLbl="revTx" presStyleIdx="3" presStyleCnt="5" custScaleX="362701">
        <dgm:presLayoutVars>
          <dgm:bulletEnabled val="1"/>
        </dgm:presLayoutVars>
      </dgm:prSet>
      <dgm:spPr/>
    </dgm:pt>
    <dgm:pt modelId="{CAC40306-EB3F-4C49-821E-56A3AAB679AE}" type="pres">
      <dgm:prSet presAssocID="{3AC7711E-A9E6-4A98-A09A-B19A5F8245B5}" presName="circleB" presStyleLbl="node1" presStyleIdx="3" presStyleCnt="5"/>
      <dgm:spPr/>
    </dgm:pt>
    <dgm:pt modelId="{6F5B56F2-49AD-49F6-AA65-3872A3DF2EC0}" type="pres">
      <dgm:prSet presAssocID="{3AC7711E-A9E6-4A98-A09A-B19A5F8245B5}" presName="spaceB" presStyleCnt="0"/>
      <dgm:spPr/>
    </dgm:pt>
    <dgm:pt modelId="{8D81207E-0F9A-421A-A6EC-9692BFE9617A}" type="pres">
      <dgm:prSet presAssocID="{2FB31911-A047-4D43-A24C-D1BD1846B567}" presName="space" presStyleCnt="0"/>
      <dgm:spPr/>
    </dgm:pt>
    <dgm:pt modelId="{E89394CE-F433-49B9-B081-B0A5F55EE8FA}" type="pres">
      <dgm:prSet presAssocID="{03FE5652-25C5-48B0-8BD3-22DA4AA6B061}" presName="compositeA" presStyleCnt="0"/>
      <dgm:spPr/>
    </dgm:pt>
    <dgm:pt modelId="{4230E8BB-8B59-4AD3-A446-B7DFF3D6E015}" type="pres">
      <dgm:prSet presAssocID="{03FE5652-25C5-48B0-8BD3-22DA4AA6B061}" presName="textA" presStyleLbl="revTx" presStyleIdx="4" presStyleCnt="5" custScaleX="335665">
        <dgm:presLayoutVars>
          <dgm:bulletEnabled val="1"/>
        </dgm:presLayoutVars>
      </dgm:prSet>
      <dgm:spPr/>
    </dgm:pt>
    <dgm:pt modelId="{2950AA8A-0AFE-4420-A7F4-327F4BD9B795}" type="pres">
      <dgm:prSet presAssocID="{03FE5652-25C5-48B0-8BD3-22DA4AA6B061}" presName="circleA" presStyleLbl="node1" presStyleIdx="4" presStyleCnt="5"/>
      <dgm:spPr/>
    </dgm:pt>
    <dgm:pt modelId="{98104D6C-FDCF-49A6-BD9A-77ACEDF3F2D7}" type="pres">
      <dgm:prSet presAssocID="{03FE5652-25C5-48B0-8BD3-22DA4AA6B061}" presName="spaceA" presStyleCnt="0"/>
      <dgm:spPr/>
    </dgm:pt>
  </dgm:ptLst>
  <dgm:cxnLst>
    <dgm:cxn modelId="{58E50A0B-8A27-4A65-B27C-959C737EC136}" srcId="{CCAF6D91-3717-45C8-ABC2-A9CDA9B2A70D}" destId="{74143E73-7DDE-44A5-9B84-CE5445122122}" srcOrd="2" destOrd="0" parTransId="{070D25B1-A657-40BC-ACA6-08B47AD9A867}" sibTransId="{22DFDB3C-F221-41D0-9B12-1FD88C4E12A8}"/>
    <dgm:cxn modelId="{3CEE1A36-533E-4C1D-BAD3-25B26099131B}" srcId="{CCAF6D91-3717-45C8-ABC2-A9CDA9B2A70D}" destId="{03FE5652-25C5-48B0-8BD3-22DA4AA6B061}" srcOrd="4" destOrd="0" parTransId="{D309C749-1BE1-43BB-A9DC-82BA3DE1DC20}" sibTransId="{BD5EC984-6197-4916-B124-5AF69046FD29}"/>
    <dgm:cxn modelId="{26BBC53E-DFE7-46A8-B338-97E558069791}" srcId="{CCAF6D91-3717-45C8-ABC2-A9CDA9B2A70D}" destId="{C437DF75-37DE-463D-8233-654F206D968D}" srcOrd="0" destOrd="0" parTransId="{FB62FA8C-AD76-4E1F-A23C-A0DF3FCA8D23}" sibTransId="{6591D8F9-18FF-4D89-9B93-6E17B4110A24}"/>
    <dgm:cxn modelId="{4D377B5C-F421-47E9-83BD-04F0C5FC4BD2}" type="presOf" srcId="{3AC7711E-A9E6-4A98-A09A-B19A5F8245B5}" destId="{09AE811C-7B61-438E-A4A2-27FDA5FBC8E6}" srcOrd="0" destOrd="0" presId="urn:microsoft.com/office/officeart/2005/8/layout/hProcess11"/>
    <dgm:cxn modelId="{6000CC87-D1A3-4687-920B-B70CCE1B5644}" type="presOf" srcId="{03FE5652-25C5-48B0-8BD3-22DA4AA6B061}" destId="{4230E8BB-8B59-4AD3-A446-B7DFF3D6E015}" srcOrd="0" destOrd="0" presId="urn:microsoft.com/office/officeart/2005/8/layout/hProcess11"/>
    <dgm:cxn modelId="{3370CE8B-7DBF-4395-8095-CCEB70B76B13}" type="presOf" srcId="{CCAF6D91-3717-45C8-ABC2-A9CDA9B2A70D}" destId="{F6744150-9AAF-42B9-903A-F9E1E1C0AC6D}" srcOrd="0" destOrd="0" presId="urn:microsoft.com/office/officeart/2005/8/layout/hProcess11"/>
    <dgm:cxn modelId="{658B4C91-0357-48E4-B401-CA1F4723EA7B}" type="presOf" srcId="{74143E73-7DDE-44A5-9B84-CE5445122122}" destId="{F3330890-42AF-4E9A-A93A-72A9A74679EE}" srcOrd="0" destOrd="0" presId="urn:microsoft.com/office/officeart/2005/8/layout/hProcess11"/>
    <dgm:cxn modelId="{D2F0B1BC-8E06-459E-B9CA-3D2D33337318}" type="presOf" srcId="{FEBC82DB-9E06-4297-8E73-408A1E023B9E}" destId="{C769A100-5EB6-4BA2-8350-691A54FC4546}" srcOrd="0" destOrd="0" presId="urn:microsoft.com/office/officeart/2005/8/layout/hProcess11"/>
    <dgm:cxn modelId="{A3C9BFD2-D49F-4CB6-9DDB-1370B69BA9AC}" srcId="{CCAF6D91-3717-45C8-ABC2-A9CDA9B2A70D}" destId="{FEBC82DB-9E06-4297-8E73-408A1E023B9E}" srcOrd="1" destOrd="0" parTransId="{48C670C0-DBA5-44E4-90FE-282600592EBC}" sibTransId="{C9C3C52B-26ED-4005-AF01-91F704E96847}"/>
    <dgm:cxn modelId="{F99F94E0-F150-449E-B523-832B046D1F06}" type="presOf" srcId="{C437DF75-37DE-463D-8233-654F206D968D}" destId="{D017805A-0CA5-463B-BF43-7271D57C1E9F}" srcOrd="0" destOrd="0" presId="urn:microsoft.com/office/officeart/2005/8/layout/hProcess11"/>
    <dgm:cxn modelId="{4071E3F6-66D6-4BDB-A29B-CF7CAA57C99A}" srcId="{CCAF6D91-3717-45C8-ABC2-A9CDA9B2A70D}" destId="{3AC7711E-A9E6-4A98-A09A-B19A5F8245B5}" srcOrd="3" destOrd="0" parTransId="{DA831AB6-F6F1-4E2B-AE36-1922B4CF2BDC}" sibTransId="{2FB31911-A047-4D43-A24C-D1BD1846B567}"/>
    <dgm:cxn modelId="{164A8FF0-EF1E-452B-B541-1AE6E43C52D2}" type="presParOf" srcId="{F6744150-9AAF-42B9-903A-F9E1E1C0AC6D}" destId="{39205024-34D1-4739-B00D-D7266DB60467}" srcOrd="0" destOrd="0" presId="urn:microsoft.com/office/officeart/2005/8/layout/hProcess11"/>
    <dgm:cxn modelId="{BA781087-3B45-40F0-AA81-FA4C01057051}" type="presParOf" srcId="{F6744150-9AAF-42B9-903A-F9E1E1C0AC6D}" destId="{7EFBB58F-A491-4D64-96D7-39A4806CFD83}" srcOrd="1" destOrd="0" presId="urn:microsoft.com/office/officeart/2005/8/layout/hProcess11"/>
    <dgm:cxn modelId="{CCCA0B99-A525-4CC9-BFB0-7530318A5619}" type="presParOf" srcId="{7EFBB58F-A491-4D64-96D7-39A4806CFD83}" destId="{D9A9FFE5-D052-48F2-971A-DDE98772DF3E}" srcOrd="0" destOrd="0" presId="urn:microsoft.com/office/officeart/2005/8/layout/hProcess11"/>
    <dgm:cxn modelId="{EAD37A33-D059-4A3A-9CCF-FBE0C5B63361}" type="presParOf" srcId="{D9A9FFE5-D052-48F2-971A-DDE98772DF3E}" destId="{D017805A-0CA5-463B-BF43-7271D57C1E9F}" srcOrd="0" destOrd="0" presId="urn:microsoft.com/office/officeart/2005/8/layout/hProcess11"/>
    <dgm:cxn modelId="{AFF9C9E2-EC87-4FD5-9E4A-CE6EBD05AA43}" type="presParOf" srcId="{D9A9FFE5-D052-48F2-971A-DDE98772DF3E}" destId="{04CF7DEA-349A-4B39-AFFC-8547B82FD298}" srcOrd="1" destOrd="0" presId="urn:microsoft.com/office/officeart/2005/8/layout/hProcess11"/>
    <dgm:cxn modelId="{C355A864-641C-4C84-A2A8-64E99ED4DED0}" type="presParOf" srcId="{D9A9FFE5-D052-48F2-971A-DDE98772DF3E}" destId="{AAFF8465-CD11-4E70-B269-5BFBF32810FE}" srcOrd="2" destOrd="0" presId="urn:microsoft.com/office/officeart/2005/8/layout/hProcess11"/>
    <dgm:cxn modelId="{CE5962CB-435F-4B88-BDDC-AEE8C483D9E4}" type="presParOf" srcId="{7EFBB58F-A491-4D64-96D7-39A4806CFD83}" destId="{61A4D7ED-8388-4CF9-B981-3C62EB0EC94C}" srcOrd="1" destOrd="0" presId="urn:microsoft.com/office/officeart/2005/8/layout/hProcess11"/>
    <dgm:cxn modelId="{868455AE-E351-4635-81F1-58D83BF21FC9}" type="presParOf" srcId="{7EFBB58F-A491-4D64-96D7-39A4806CFD83}" destId="{C7387310-5F14-4FCE-8FAD-6A04C1A847F5}" srcOrd="2" destOrd="0" presId="urn:microsoft.com/office/officeart/2005/8/layout/hProcess11"/>
    <dgm:cxn modelId="{19CC5499-E9DA-4611-9E77-AA14DECFA7FC}" type="presParOf" srcId="{C7387310-5F14-4FCE-8FAD-6A04C1A847F5}" destId="{C769A100-5EB6-4BA2-8350-691A54FC4546}" srcOrd="0" destOrd="0" presId="urn:microsoft.com/office/officeart/2005/8/layout/hProcess11"/>
    <dgm:cxn modelId="{0257AEA3-7783-4AAC-8128-580C0A7EC2F0}" type="presParOf" srcId="{C7387310-5F14-4FCE-8FAD-6A04C1A847F5}" destId="{6F04FF15-C767-4009-816D-50783C01BFE8}" srcOrd="1" destOrd="0" presId="urn:microsoft.com/office/officeart/2005/8/layout/hProcess11"/>
    <dgm:cxn modelId="{A5C148A0-CE33-499C-9921-F8F84EAAC18F}" type="presParOf" srcId="{C7387310-5F14-4FCE-8FAD-6A04C1A847F5}" destId="{E4C52FFC-314C-45F6-82A0-336129048981}" srcOrd="2" destOrd="0" presId="urn:microsoft.com/office/officeart/2005/8/layout/hProcess11"/>
    <dgm:cxn modelId="{F881D2FF-4C99-4039-83DF-AE2C0C359069}" type="presParOf" srcId="{7EFBB58F-A491-4D64-96D7-39A4806CFD83}" destId="{D098C401-74C5-4A20-961B-9B25BE76E473}" srcOrd="3" destOrd="0" presId="urn:microsoft.com/office/officeart/2005/8/layout/hProcess11"/>
    <dgm:cxn modelId="{F73DF3D7-6C04-4DE9-A792-20370033FB3F}" type="presParOf" srcId="{7EFBB58F-A491-4D64-96D7-39A4806CFD83}" destId="{AAF20174-F210-4E0D-8958-E44A8E720EAE}" srcOrd="4" destOrd="0" presId="urn:microsoft.com/office/officeart/2005/8/layout/hProcess11"/>
    <dgm:cxn modelId="{286B398A-D705-4A5E-8729-06338E7AA4F7}" type="presParOf" srcId="{AAF20174-F210-4E0D-8958-E44A8E720EAE}" destId="{F3330890-42AF-4E9A-A93A-72A9A74679EE}" srcOrd="0" destOrd="0" presId="urn:microsoft.com/office/officeart/2005/8/layout/hProcess11"/>
    <dgm:cxn modelId="{2B19E2EC-59C0-4486-8BC9-090B3A8A748D}" type="presParOf" srcId="{AAF20174-F210-4E0D-8958-E44A8E720EAE}" destId="{54C4316B-4339-440F-A5F9-172E6E0DACAD}" srcOrd="1" destOrd="0" presId="urn:microsoft.com/office/officeart/2005/8/layout/hProcess11"/>
    <dgm:cxn modelId="{B14C2309-ABEE-4D1D-B161-330AE85ADCA2}" type="presParOf" srcId="{AAF20174-F210-4E0D-8958-E44A8E720EAE}" destId="{83DA737E-26DD-44DC-BA3B-1B69678738B3}" srcOrd="2" destOrd="0" presId="urn:microsoft.com/office/officeart/2005/8/layout/hProcess11"/>
    <dgm:cxn modelId="{94333BB3-0F3D-4485-9F76-A6642BE1012D}" type="presParOf" srcId="{7EFBB58F-A491-4D64-96D7-39A4806CFD83}" destId="{852F2765-56F1-47D7-8D9F-CA42425F9E6A}" srcOrd="5" destOrd="0" presId="urn:microsoft.com/office/officeart/2005/8/layout/hProcess11"/>
    <dgm:cxn modelId="{03FC4C62-DBAF-46CB-AD3A-921756A9D669}" type="presParOf" srcId="{7EFBB58F-A491-4D64-96D7-39A4806CFD83}" destId="{B816EF15-F711-4298-94C9-CD9A8DADFBC1}" srcOrd="6" destOrd="0" presId="urn:microsoft.com/office/officeart/2005/8/layout/hProcess11"/>
    <dgm:cxn modelId="{38690941-7CD9-4E57-9363-8EE440F18017}" type="presParOf" srcId="{B816EF15-F711-4298-94C9-CD9A8DADFBC1}" destId="{09AE811C-7B61-438E-A4A2-27FDA5FBC8E6}" srcOrd="0" destOrd="0" presId="urn:microsoft.com/office/officeart/2005/8/layout/hProcess11"/>
    <dgm:cxn modelId="{B5F98C5C-8480-45EA-BD9A-F860D65796C9}" type="presParOf" srcId="{B816EF15-F711-4298-94C9-CD9A8DADFBC1}" destId="{CAC40306-EB3F-4C49-821E-56A3AAB679AE}" srcOrd="1" destOrd="0" presId="urn:microsoft.com/office/officeart/2005/8/layout/hProcess11"/>
    <dgm:cxn modelId="{A0D2F615-8FC3-4660-8B2F-55B4007BCEA5}" type="presParOf" srcId="{B816EF15-F711-4298-94C9-CD9A8DADFBC1}" destId="{6F5B56F2-49AD-49F6-AA65-3872A3DF2EC0}" srcOrd="2" destOrd="0" presId="urn:microsoft.com/office/officeart/2005/8/layout/hProcess11"/>
    <dgm:cxn modelId="{FDE33220-10EE-452A-811D-385A6E44760E}" type="presParOf" srcId="{7EFBB58F-A491-4D64-96D7-39A4806CFD83}" destId="{8D81207E-0F9A-421A-A6EC-9692BFE9617A}" srcOrd="7" destOrd="0" presId="urn:microsoft.com/office/officeart/2005/8/layout/hProcess11"/>
    <dgm:cxn modelId="{A6E11F2E-D73D-433D-BA2B-B3A8FCCD05FD}" type="presParOf" srcId="{7EFBB58F-A491-4D64-96D7-39A4806CFD83}" destId="{E89394CE-F433-49B9-B081-B0A5F55EE8FA}" srcOrd="8" destOrd="0" presId="urn:microsoft.com/office/officeart/2005/8/layout/hProcess11"/>
    <dgm:cxn modelId="{7C13A9F6-8B22-4365-8544-621CAF1F977A}" type="presParOf" srcId="{E89394CE-F433-49B9-B081-B0A5F55EE8FA}" destId="{4230E8BB-8B59-4AD3-A446-B7DFF3D6E015}" srcOrd="0" destOrd="0" presId="urn:microsoft.com/office/officeart/2005/8/layout/hProcess11"/>
    <dgm:cxn modelId="{FD5E95CD-348C-456B-9845-053CE1CF32F8}" type="presParOf" srcId="{E89394CE-F433-49B9-B081-B0A5F55EE8FA}" destId="{2950AA8A-0AFE-4420-A7F4-327F4BD9B795}" srcOrd="1" destOrd="0" presId="urn:microsoft.com/office/officeart/2005/8/layout/hProcess11"/>
    <dgm:cxn modelId="{7C238209-1E2A-40EE-A7AE-7184E4577506}" type="presParOf" srcId="{E89394CE-F433-49B9-B081-B0A5F55EE8FA}" destId="{98104D6C-FDCF-49A6-BD9A-77ACEDF3F2D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AF6D91-3717-45C8-ABC2-A9CDA9B2A70D}" type="doc">
      <dgm:prSet loTypeId="urn:microsoft.com/office/officeart/2005/8/layout/hProcess11" loCatId="process" qsTypeId="urn:microsoft.com/office/officeart/2005/8/quickstyle/simple1" qsCatId="simple" csTypeId="urn:microsoft.com/office/officeart/2005/8/colors/accent0_1" csCatId="mainScheme" phldr="1"/>
      <dgm:spPr/>
    </dgm:pt>
    <dgm:pt modelId="{C437DF75-37DE-463D-8233-654F206D968D}">
      <dgm:prSet phldrT="[Text]" custT="1"/>
      <dgm:spPr/>
      <dgm:t>
        <a:bodyPr/>
        <a:lstStyle/>
        <a:p>
          <a:r>
            <a:rPr lang="en-US" sz="1800" dirty="0"/>
            <a:t>RAND Developed Initial Checklist of Items</a:t>
          </a:r>
        </a:p>
      </dgm:t>
    </dgm:pt>
    <dgm:pt modelId="{FB62FA8C-AD76-4E1F-A23C-A0DF3FCA8D23}" type="parTrans" cxnId="{26BBC53E-DFE7-46A8-B338-97E558069791}">
      <dgm:prSet/>
      <dgm:spPr/>
      <dgm:t>
        <a:bodyPr/>
        <a:lstStyle/>
        <a:p>
          <a:endParaRPr lang="en-US" sz="2400"/>
        </a:p>
      </dgm:t>
    </dgm:pt>
    <dgm:pt modelId="{6591D8F9-18FF-4D89-9B93-6E17B4110A24}" type="sibTrans" cxnId="{26BBC53E-DFE7-46A8-B338-97E558069791}">
      <dgm:prSet/>
      <dgm:spPr/>
      <dgm:t>
        <a:bodyPr/>
        <a:lstStyle/>
        <a:p>
          <a:endParaRPr lang="en-US" sz="2400"/>
        </a:p>
      </dgm:t>
    </dgm:pt>
    <dgm:pt modelId="{FEBC82DB-9E06-4297-8E73-408A1E023B9E}">
      <dgm:prSet phldrT="[Text]" custT="1"/>
      <dgm:spPr/>
      <dgm:t>
        <a:bodyPr/>
        <a:lstStyle/>
        <a:p>
          <a:r>
            <a:rPr lang="en-US" sz="1800" dirty="0"/>
            <a:t>Experts Received Background Paper and Rated Checklist Items</a:t>
          </a:r>
        </a:p>
      </dgm:t>
    </dgm:pt>
    <dgm:pt modelId="{48C670C0-DBA5-44E4-90FE-282600592EBC}" type="parTrans" cxnId="{A3C9BFD2-D49F-4CB6-9DDB-1370B69BA9AC}">
      <dgm:prSet/>
      <dgm:spPr/>
      <dgm:t>
        <a:bodyPr/>
        <a:lstStyle/>
        <a:p>
          <a:endParaRPr lang="en-US" sz="2400"/>
        </a:p>
      </dgm:t>
    </dgm:pt>
    <dgm:pt modelId="{C9C3C52B-26ED-4005-AF01-91F704E96847}" type="sibTrans" cxnId="{A3C9BFD2-D49F-4CB6-9DDB-1370B69BA9AC}">
      <dgm:prSet/>
      <dgm:spPr/>
      <dgm:t>
        <a:bodyPr/>
        <a:lstStyle/>
        <a:p>
          <a:endParaRPr lang="en-US" sz="2400"/>
        </a:p>
      </dgm:t>
    </dgm:pt>
    <dgm:pt modelId="{74143E73-7DDE-44A5-9B84-CE5445122122}">
      <dgm:prSet phldrT="[Text]" custT="1"/>
      <dgm:spPr/>
      <dgm:t>
        <a:bodyPr/>
        <a:lstStyle/>
        <a:p>
          <a:r>
            <a:rPr lang="en-US" sz="1800" dirty="0"/>
            <a:t>Experts Participate in a Conference Call to Discuss Divergent Items and Propose New Items </a:t>
          </a:r>
        </a:p>
      </dgm:t>
    </dgm:pt>
    <dgm:pt modelId="{070D25B1-A657-40BC-ACA6-08B47AD9A867}" type="parTrans" cxnId="{58E50A0B-8A27-4A65-B27C-959C737EC136}">
      <dgm:prSet/>
      <dgm:spPr/>
      <dgm:t>
        <a:bodyPr/>
        <a:lstStyle/>
        <a:p>
          <a:endParaRPr lang="en-US" sz="2400"/>
        </a:p>
      </dgm:t>
    </dgm:pt>
    <dgm:pt modelId="{22DFDB3C-F221-41D0-9B12-1FD88C4E12A8}" type="sibTrans" cxnId="{58E50A0B-8A27-4A65-B27C-959C737EC136}">
      <dgm:prSet/>
      <dgm:spPr/>
      <dgm:t>
        <a:bodyPr/>
        <a:lstStyle/>
        <a:p>
          <a:endParaRPr lang="en-US" sz="2400"/>
        </a:p>
      </dgm:t>
    </dgm:pt>
    <dgm:pt modelId="{3AC7711E-A9E6-4A98-A09A-B19A5F8245B5}">
      <dgm:prSet custT="1"/>
      <dgm:spPr/>
      <dgm:t>
        <a:bodyPr/>
        <a:lstStyle/>
        <a:p>
          <a:r>
            <a:rPr lang="en-US" sz="1800" dirty="0"/>
            <a:t>Experts    Re-Rate Items Discussed on Conference Call</a:t>
          </a:r>
        </a:p>
      </dgm:t>
    </dgm:pt>
    <dgm:pt modelId="{DA831AB6-F6F1-4E2B-AE36-1922B4CF2BDC}" type="parTrans" cxnId="{4071E3F6-66D6-4BDB-A29B-CF7CAA57C99A}">
      <dgm:prSet/>
      <dgm:spPr/>
      <dgm:t>
        <a:bodyPr/>
        <a:lstStyle/>
        <a:p>
          <a:endParaRPr lang="en-US" sz="2400"/>
        </a:p>
      </dgm:t>
    </dgm:pt>
    <dgm:pt modelId="{2FB31911-A047-4D43-A24C-D1BD1846B567}" type="sibTrans" cxnId="{4071E3F6-66D6-4BDB-A29B-CF7CAA57C99A}">
      <dgm:prSet/>
      <dgm:spPr/>
      <dgm:t>
        <a:bodyPr/>
        <a:lstStyle/>
        <a:p>
          <a:endParaRPr lang="en-US" sz="2400"/>
        </a:p>
      </dgm:t>
    </dgm:pt>
    <dgm:pt modelId="{03FE5652-25C5-48B0-8BD3-22DA4AA6B061}">
      <dgm:prSet custT="1"/>
      <dgm:spPr/>
      <dgm:t>
        <a:bodyPr/>
        <a:lstStyle/>
        <a:p>
          <a:r>
            <a:rPr lang="en-US" sz="1800" dirty="0"/>
            <a:t>Experts Apply Ratings to an Existing Campaign</a:t>
          </a:r>
        </a:p>
      </dgm:t>
    </dgm:pt>
    <dgm:pt modelId="{D309C749-1BE1-43BB-A9DC-82BA3DE1DC20}" type="parTrans" cxnId="{3CEE1A36-533E-4C1D-BAD3-25B26099131B}">
      <dgm:prSet/>
      <dgm:spPr/>
      <dgm:t>
        <a:bodyPr/>
        <a:lstStyle/>
        <a:p>
          <a:endParaRPr lang="en-US" sz="2400"/>
        </a:p>
      </dgm:t>
    </dgm:pt>
    <dgm:pt modelId="{BD5EC984-6197-4916-B124-5AF69046FD29}" type="sibTrans" cxnId="{3CEE1A36-533E-4C1D-BAD3-25B26099131B}">
      <dgm:prSet/>
      <dgm:spPr/>
      <dgm:t>
        <a:bodyPr/>
        <a:lstStyle/>
        <a:p>
          <a:endParaRPr lang="en-US" sz="2400"/>
        </a:p>
      </dgm:t>
    </dgm:pt>
    <dgm:pt modelId="{F6744150-9AAF-42B9-903A-F9E1E1C0AC6D}" type="pres">
      <dgm:prSet presAssocID="{CCAF6D91-3717-45C8-ABC2-A9CDA9B2A70D}" presName="Name0" presStyleCnt="0">
        <dgm:presLayoutVars>
          <dgm:dir/>
          <dgm:resizeHandles val="exact"/>
        </dgm:presLayoutVars>
      </dgm:prSet>
      <dgm:spPr/>
    </dgm:pt>
    <dgm:pt modelId="{39205024-34D1-4739-B00D-D7266DB60467}" type="pres">
      <dgm:prSet presAssocID="{CCAF6D91-3717-45C8-ABC2-A9CDA9B2A70D}" presName="arrow" presStyleLbl="bgShp" presStyleIdx="0" presStyleCnt="1"/>
      <dgm:spPr/>
    </dgm:pt>
    <dgm:pt modelId="{7EFBB58F-A491-4D64-96D7-39A4806CFD83}" type="pres">
      <dgm:prSet presAssocID="{CCAF6D91-3717-45C8-ABC2-A9CDA9B2A70D}" presName="points" presStyleCnt="0"/>
      <dgm:spPr/>
    </dgm:pt>
    <dgm:pt modelId="{D9A9FFE5-D052-48F2-971A-DDE98772DF3E}" type="pres">
      <dgm:prSet presAssocID="{C437DF75-37DE-463D-8233-654F206D968D}" presName="compositeA" presStyleCnt="0"/>
      <dgm:spPr/>
    </dgm:pt>
    <dgm:pt modelId="{D017805A-0CA5-463B-BF43-7271D57C1E9F}" type="pres">
      <dgm:prSet presAssocID="{C437DF75-37DE-463D-8233-654F206D968D}" presName="textA" presStyleLbl="revTx" presStyleIdx="0" presStyleCnt="5" custScaleX="388307">
        <dgm:presLayoutVars>
          <dgm:bulletEnabled val="1"/>
        </dgm:presLayoutVars>
      </dgm:prSet>
      <dgm:spPr/>
    </dgm:pt>
    <dgm:pt modelId="{04CF7DEA-349A-4B39-AFFC-8547B82FD298}" type="pres">
      <dgm:prSet presAssocID="{C437DF75-37DE-463D-8233-654F206D968D}" presName="circleA" presStyleLbl="node1" presStyleIdx="0" presStyleCnt="5"/>
      <dgm:spPr/>
    </dgm:pt>
    <dgm:pt modelId="{AAFF8465-CD11-4E70-B269-5BFBF32810FE}" type="pres">
      <dgm:prSet presAssocID="{C437DF75-37DE-463D-8233-654F206D968D}" presName="spaceA" presStyleCnt="0"/>
      <dgm:spPr/>
    </dgm:pt>
    <dgm:pt modelId="{61A4D7ED-8388-4CF9-B981-3C62EB0EC94C}" type="pres">
      <dgm:prSet presAssocID="{6591D8F9-18FF-4D89-9B93-6E17B4110A24}" presName="space" presStyleCnt="0"/>
      <dgm:spPr/>
    </dgm:pt>
    <dgm:pt modelId="{C7387310-5F14-4FCE-8FAD-6A04C1A847F5}" type="pres">
      <dgm:prSet presAssocID="{FEBC82DB-9E06-4297-8E73-408A1E023B9E}" presName="compositeB" presStyleCnt="0"/>
      <dgm:spPr/>
    </dgm:pt>
    <dgm:pt modelId="{C769A100-5EB6-4BA2-8350-691A54FC4546}" type="pres">
      <dgm:prSet presAssocID="{FEBC82DB-9E06-4297-8E73-408A1E023B9E}" presName="textB" presStyleLbl="revTx" presStyleIdx="1" presStyleCnt="5" custScaleX="395460">
        <dgm:presLayoutVars>
          <dgm:bulletEnabled val="1"/>
        </dgm:presLayoutVars>
      </dgm:prSet>
      <dgm:spPr/>
    </dgm:pt>
    <dgm:pt modelId="{6F04FF15-C767-4009-816D-50783C01BFE8}" type="pres">
      <dgm:prSet presAssocID="{FEBC82DB-9E06-4297-8E73-408A1E023B9E}" presName="circleB" presStyleLbl="node1" presStyleIdx="1" presStyleCnt="5"/>
      <dgm:spPr/>
    </dgm:pt>
    <dgm:pt modelId="{E4C52FFC-314C-45F6-82A0-336129048981}" type="pres">
      <dgm:prSet presAssocID="{FEBC82DB-9E06-4297-8E73-408A1E023B9E}" presName="spaceB" presStyleCnt="0"/>
      <dgm:spPr/>
    </dgm:pt>
    <dgm:pt modelId="{D098C401-74C5-4A20-961B-9B25BE76E473}" type="pres">
      <dgm:prSet presAssocID="{C9C3C52B-26ED-4005-AF01-91F704E96847}" presName="space" presStyleCnt="0"/>
      <dgm:spPr/>
    </dgm:pt>
    <dgm:pt modelId="{AAF20174-F210-4E0D-8958-E44A8E720EAE}" type="pres">
      <dgm:prSet presAssocID="{74143E73-7DDE-44A5-9B84-CE5445122122}" presName="compositeA" presStyleCnt="0"/>
      <dgm:spPr/>
    </dgm:pt>
    <dgm:pt modelId="{F3330890-42AF-4E9A-A93A-72A9A74679EE}" type="pres">
      <dgm:prSet presAssocID="{74143E73-7DDE-44A5-9B84-CE5445122122}" presName="textA" presStyleLbl="revTx" presStyleIdx="2" presStyleCnt="5" custScaleX="424181">
        <dgm:presLayoutVars>
          <dgm:bulletEnabled val="1"/>
        </dgm:presLayoutVars>
      </dgm:prSet>
      <dgm:spPr/>
    </dgm:pt>
    <dgm:pt modelId="{54C4316B-4339-440F-A5F9-172E6E0DACAD}" type="pres">
      <dgm:prSet presAssocID="{74143E73-7DDE-44A5-9B84-CE5445122122}" presName="circleA" presStyleLbl="node1" presStyleIdx="2" presStyleCnt="5"/>
      <dgm:spPr/>
    </dgm:pt>
    <dgm:pt modelId="{83DA737E-26DD-44DC-BA3B-1B69678738B3}" type="pres">
      <dgm:prSet presAssocID="{74143E73-7DDE-44A5-9B84-CE5445122122}" presName="spaceA" presStyleCnt="0"/>
      <dgm:spPr/>
    </dgm:pt>
    <dgm:pt modelId="{852F2765-56F1-47D7-8D9F-CA42425F9E6A}" type="pres">
      <dgm:prSet presAssocID="{22DFDB3C-F221-41D0-9B12-1FD88C4E12A8}" presName="space" presStyleCnt="0"/>
      <dgm:spPr/>
    </dgm:pt>
    <dgm:pt modelId="{B816EF15-F711-4298-94C9-CD9A8DADFBC1}" type="pres">
      <dgm:prSet presAssocID="{3AC7711E-A9E6-4A98-A09A-B19A5F8245B5}" presName="compositeB" presStyleCnt="0"/>
      <dgm:spPr/>
    </dgm:pt>
    <dgm:pt modelId="{09AE811C-7B61-438E-A4A2-27FDA5FBC8E6}" type="pres">
      <dgm:prSet presAssocID="{3AC7711E-A9E6-4A98-A09A-B19A5F8245B5}" presName="textB" presStyleLbl="revTx" presStyleIdx="3" presStyleCnt="5" custScaleX="362701">
        <dgm:presLayoutVars>
          <dgm:bulletEnabled val="1"/>
        </dgm:presLayoutVars>
      </dgm:prSet>
      <dgm:spPr/>
    </dgm:pt>
    <dgm:pt modelId="{CAC40306-EB3F-4C49-821E-56A3AAB679AE}" type="pres">
      <dgm:prSet presAssocID="{3AC7711E-A9E6-4A98-A09A-B19A5F8245B5}" presName="circleB" presStyleLbl="node1" presStyleIdx="3" presStyleCnt="5"/>
      <dgm:spPr/>
    </dgm:pt>
    <dgm:pt modelId="{6F5B56F2-49AD-49F6-AA65-3872A3DF2EC0}" type="pres">
      <dgm:prSet presAssocID="{3AC7711E-A9E6-4A98-A09A-B19A5F8245B5}" presName="spaceB" presStyleCnt="0"/>
      <dgm:spPr/>
    </dgm:pt>
    <dgm:pt modelId="{8D81207E-0F9A-421A-A6EC-9692BFE9617A}" type="pres">
      <dgm:prSet presAssocID="{2FB31911-A047-4D43-A24C-D1BD1846B567}" presName="space" presStyleCnt="0"/>
      <dgm:spPr/>
    </dgm:pt>
    <dgm:pt modelId="{E89394CE-F433-49B9-B081-B0A5F55EE8FA}" type="pres">
      <dgm:prSet presAssocID="{03FE5652-25C5-48B0-8BD3-22DA4AA6B061}" presName="compositeA" presStyleCnt="0"/>
      <dgm:spPr/>
    </dgm:pt>
    <dgm:pt modelId="{4230E8BB-8B59-4AD3-A446-B7DFF3D6E015}" type="pres">
      <dgm:prSet presAssocID="{03FE5652-25C5-48B0-8BD3-22DA4AA6B061}" presName="textA" presStyleLbl="revTx" presStyleIdx="4" presStyleCnt="5" custScaleX="335665">
        <dgm:presLayoutVars>
          <dgm:bulletEnabled val="1"/>
        </dgm:presLayoutVars>
      </dgm:prSet>
      <dgm:spPr/>
    </dgm:pt>
    <dgm:pt modelId="{2950AA8A-0AFE-4420-A7F4-327F4BD9B795}" type="pres">
      <dgm:prSet presAssocID="{03FE5652-25C5-48B0-8BD3-22DA4AA6B061}" presName="circleA" presStyleLbl="node1" presStyleIdx="4" presStyleCnt="5"/>
      <dgm:spPr/>
    </dgm:pt>
    <dgm:pt modelId="{98104D6C-FDCF-49A6-BD9A-77ACEDF3F2D7}" type="pres">
      <dgm:prSet presAssocID="{03FE5652-25C5-48B0-8BD3-22DA4AA6B061}" presName="spaceA" presStyleCnt="0"/>
      <dgm:spPr/>
    </dgm:pt>
  </dgm:ptLst>
  <dgm:cxnLst>
    <dgm:cxn modelId="{58E50A0B-8A27-4A65-B27C-959C737EC136}" srcId="{CCAF6D91-3717-45C8-ABC2-A9CDA9B2A70D}" destId="{74143E73-7DDE-44A5-9B84-CE5445122122}" srcOrd="2" destOrd="0" parTransId="{070D25B1-A657-40BC-ACA6-08B47AD9A867}" sibTransId="{22DFDB3C-F221-41D0-9B12-1FD88C4E12A8}"/>
    <dgm:cxn modelId="{D623F510-C816-4F17-B009-7A5E77A6DF88}" type="presOf" srcId="{74143E73-7DDE-44A5-9B84-CE5445122122}" destId="{F3330890-42AF-4E9A-A93A-72A9A74679EE}" srcOrd="0" destOrd="0" presId="urn:microsoft.com/office/officeart/2005/8/layout/hProcess11"/>
    <dgm:cxn modelId="{29A14520-5753-44B3-ACDE-273C69B6882B}" type="presOf" srcId="{FEBC82DB-9E06-4297-8E73-408A1E023B9E}" destId="{C769A100-5EB6-4BA2-8350-691A54FC4546}" srcOrd="0" destOrd="0" presId="urn:microsoft.com/office/officeart/2005/8/layout/hProcess11"/>
    <dgm:cxn modelId="{08169329-897A-4D45-95C1-A1169D0C127A}" type="presOf" srcId="{C437DF75-37DE-463D-8233-654F206D968D}" destId="{D017805A-0CA5-463B-BF43-7271D57C1E9F}" srcOrd="0" destOrd="0" presId="urn:microsoft.com/office/officeart/2005/8/layout/hProcess11"/>
    <dgm:cxn modelId="{3CEE1A36-533E-4C1D-BAD3-25B26099131B}" srcId="{CCAF6D91-3717-45C8-ABC2-A9CDA9B2A70D}" destId="{03FE5652-25C5-48B0-8BD3-22DA4AA6B061}" srcOrd="4" destOrd="0" parTransId="{D309C749-1BE1-43BB-A9DC-82BA3DE1DC20}" sibTransId="{BD5EC984-6197-4916-B124-5AF69046FD29}"/>
    <dgm:cxn modelId="{26BBC53E-DFE7-46A8-B338-97E558069791}" srcId="{CCAF6D91-3717-45C8-ABC2-A9CDA9B2A70D}" destId="{C437DF75-37DE-463D-8233-654F206D968D}" srcOrd="0" destOrd="0" parTransId="{FB62FA8C-AD76-4E1F-A23C-A0DF3FCA8D23}" sibTransId="{6591D8F9-18FF-4D89-9B93-6E17B4110A24}"/>
    <dgm:cxn modelId="{2E5B1740-C298-4708-84BE-B050E79B7970}" type="presOf" srcId="{03FE5652-25C5-48B0-8BD3-22DA4AA6B061}" destId="{4230E8BB-8B59-4AD3-A446-B7DFF3D6E015}" srcOrd="0" destOrd="0" presId="urn:microsoft.com/office/officeart/2005/8/layout/hProcess11"/>
    <dgm:cxn modelId="{493035A2-AAA2-45D4-B49D-740204AC525A}" type="presOf" srcId="{CCAF6D91-3717-45C8-ABC2-A9CDA9B2A70D}" destId="{F6744150-9AAF-42B9-903A-F9E1E1C0AC6D}" srcOrd="0" destOrd="0" presId="urn:microsoft.com/office/officeart/2005/8/layout/hProcess11"/>
    <dgm:cxn modelId="{1F6B5CAE-7D37-4D65-AE81-C1946B43002B}" type="presOf" srcId="{3AC7711E-A9E6-4A98-A09A-B19A5F8245B5}" destId="{09AE811C-7B61-438E-A4A2-27FDA5FBC8E6}" srcOrd="0" destOrd="0" presId="urn:microsoft.com/office/officeart/2005/8/layout/hProcess11"/>
    <dgm:cxn modelId="{A3C9BFD2-D49F-4CB6-9DDB-1370B69BA9AC}" srcId="{CCAF6D91-3717-45C8-ABC2-A9CDA9B2A70D}" destId="{FEBC82DB-9E06-4297-8E73-408A1E023B9E}" srcOrd="1" destOrd="0" parTransId="{48C670C0-DBA5-44E4-90FE-282600592EBC}" sibTransId="{C9C3C52B-26ED-4005-AF01-91F704E96847}"/>
    <dgm:cxn modelId="{4071E3F6-66D6-4BDB-A29B-CF7CAA57C99A}" srcId="{CCAF6D91-3717-45C8-ABC2-A9CDA9B2A70D}" destId="{3AC7711E-A9E6-4A98-A09A-B19A5F8245B5}" srcOrd="3" destOrd="0" parTransId="{DA831AB6-F6F1-4E2B-AE36-1922B4CF2BDC}" sibTransId="{2FB31911-A047-4D43-A24C-D1BD1846B567}"/>
    <dgm:cxn modelId="{E7F59C30-450E-4639-8742-7807D6E1E1C2}" type="presParOf" srcId="{F6744150-9AAF-42B9-903A-F9E1E1C0AC6D}" destId="{39205024-34D1-4739-B00D-D7266DB60467}" srcOrd="0" destOrd="0" presId="urn:microsoft.com/office/officeart/2005/8/layout/hProcess11"/>
    <dgm:cxn modelId="{9D9C066B-025B-41D0-9BC1-A25449632737}" type="presParOf" srcId="{F6744150-9AAF-42B9-903A-F9E1E1C0AC6D}" destId="{7EFBB58F-A491-4D64-96D7-39A4806CFD83}" srcOrd="1" destOrd="0" presId="urn:microsoft.com/office/officeart/2005/8/layout/hProcess11"/>
    <dgm:cxn modelId="{625A1D71-25A2-4405-A4A6-26FCA2FAB764}" type="presParOf" srcId="{7EFBB58F-A491-4D64-96D7-39A4806CFD83}" destId="{D9A9FFE5-D052-48F2-971A-DDE98772DF3E}" srcOrd="0" destOrd="0" presId="urn:microsoft.com/office/officeart/2005/8/layout/hProcess11"/>
    <dgm:cxn modelId="{9AC93F70-BC2F-46A9-9DB9-9A90990745E1}" type="presParOf" srcId="{D9A9FFE5-D052-48F2-971A-DDE98772DF3E}" destId="{D017805A-0CA5-463B-BF43-7271D57C1E9F}" srcOrd="0" destOrd="0" presId="urn:microsoft.com/office/officeart/2005/8/layout/hProcess11"/>
    <dgm:cxn modelId="{213EDB30-41C8-4F0F-935F-EA3908C5F91A}" type="presParOf" srcId="{D9A9FFE5-D052-48F2-971A-DDE98772DF3E}" destId="{04CF7DEA-349A-4B39-AFFC-8547B82FD298}" srcOrd="1" destOrd="0" presId="urn:microsoft.com/office/officeart/2005/8/layout/hProcess11"/>
    <dgm:cxn modelId="{E1AB7F12-0861-4971-84CD-2D920CFBC16B}" type="presParOf" srcId="{D9A9FFE5-D052-48F2-971A-DDE98772DF3E}" destId="{AAFF8465-CD11-4E70-B269-5BFBF32810FE}" srcOrd="2" destOrd="0" presId="urn:microsoft.com/office/officeart/2005/8/layout/hProcess11"/>
    <dgm:cxn modelId="{DB982679-C867-4D18-ABEA-302EA61E1C04}" type="presParOf" srcId="{7EFBB58F-A491-4D64-96D7-39A4806CFD83}" destId="{61A4D7ED-8388-4CF9-B981-3C62EB0EC94C}" srcOrd="1" destOrd="0" presId="urn:microsoft.com/office/officeart/2005/8/layout/hProcess11"/>
    <dgm:cxn modelId="{5CF7FF00-092E-49F0-A65E-E9432E91BECB}" type="presParOf" srcId="{7EFBB58F-A491-4D64-96D7-39A4806CFD83}" destId="{C7387310-5F14-4FCE-8FAD-6A04C1A847F5}" srcOrd="2" destOrd="0" presId="urn:microsoft.com/office/officeart/2005/8/layout/hProcess11"/>
    <dgm:cxn modelId="{1A4048AE-1484-4CCD-9862-ABC01890AAF4}" type="presParOf" srcId="{C7387310-5F14-4FCE-8FAD-6A04C1A847F5}" destId="{C769A100-5EB6-4BA2-8350-691A54FC4546}" srcOrd="0" destOrd="0" presId="urn:microsoft.com/office/officeart/2005/8/layout/hProcess11"/>
    <dgm:cxn modelId="{B1475897-BDC8-4492-BDFE-4498FB1C6E4B}" type="presParOf" srcId="{C7387310-5F14-4FCE-8FAD-6A04C1A847F5}" destId="{6F04FF15-C767-4009-816D-50783C01BFE8}" srcOrd="1" destOrd="0" presId="urn:microsoft.com/office/officeart/2005/8/layout/hProcess11"/>
    <dgm:cxn modelId="{957F9C04-B235-47BC-BA6F-8FAE2839890A}" type="presParOf" srcId="{C7387310-5F14-4FCE-8FAD-6A04C1A847F5}" destId="{E4C52FFC-314C-45F6-82A0-336129048981}" srcOrd="2" destOrd="0" presId="urn:microsoft.com/office/officeart/2005/8/layout/hProcess11"/>
    <dgm:cxn modelId="{C825D4F6-4CA5-4ECF-8990-92DEF328AE8D}" type="presParOf" srcId="{7EFBB58F-A491-4D64-96D7-39A4806CFD83}" destId="{D098C401-74C5-4A20-961B-9B25BE76E473}" srcOrd="3" destOrd="0" presId="urn:microsoft.com/office/officeart/2005/8/layout/hProcess11"/>
    <dgm:cxn modelId="{EE21F1EB-DC83-4B68-8841-3CBC4602DF3A}" type="presParOf" srcId="{7EFBB58F-A491-4D64-96D7-39A4806CFD83}" destId="{AAF20174-F210-4E0D-8958-E44A8E720EAE}" srcOrd="4" destOrd="0" presId="urn:microsoft.com/office/officeart/2005/8/layout/hProcess11"/>
    <dgm:cxn modelId="{82C33E6B-264F-4794-A105-C8D0905D45C3}" type="presParOf" srcId="{AAF20174-F210-4E0D-8958-E44A8E720EAE}" destId="{F3330890-42AF-4E9A-A93A-72A9A74679EE}" srcOrd="0" destOrd="0" presId="urn:microsoft.com/office/officeart/2005/8/layout/hProcess11"/>
    <dgm:cxn modelId="{8A1DF8FA-B03F-48D3-9EB3-BA46E1E66A1C}" type="presParOf" srcId="{AAF20174-F210-4E0D-8958-E44A8E720EAE}" destId="{54C4316B-4339-440F-A5F9-172E6E0DACAD}" srcOrd="1" destOrd="0" presId="urn:microsoft.com/office/officeart/2005/8/layout/hProcess11"/>
    <dgm:cxn modelId="{7DD119D4-3045-45C4-90C9-21E08DE5BE03}" type="presParOf" srcId="{AAF20174-F210-4E0D-8958-E44A8E720EAE}" destId="{83DA737E-26DD-44DC-BA3B-1B69678738B3}" srcOrd="2" destOrd="0" presId="urn:microsoft.com/office/officeart/2005/8/layout/hProcess11"/>
    <dgm:cxn modelId="{9E5DBA56-2960-4505-B465-500BD49DC76C}" type="presParOf" srcId="{7EFBB58F-A491-4D64-96D7-39A4806CFD83}" destId="{852F2765-56F1-47D7-8D9F-CA42425F9E6A}" srcOrd="5" destOrd="0" presId="urn:microsoft.com/office/officeart/2005/8/layout/hProcess11"/>
    <dgm:cxn modelId="{6760A79B-B96D-4F7F-8C71-BB45D33D2713}" type="presParOf" srcId="{7EFBB58F-A491-4D64-96D7-39A4806CFD83}" destId="{B816EF15-F711-4298-94C9-CD9A8DADFBC1}" srcOrd="6" destOrd="0" presId="urn:microsoft.com/office/officeart/2005/8/layout/hProcess11"/>
    <dgm:cxn modelId="{A6E37822-38AE-4282-8D88-F46EDEC9B904}" type="presParOf" srcId="{B816EF15-F711-4298-94C9-CD9A8DADFBC1}" destId="{09AE811C-7B61-438E-A4A2-27FDA5FBC8E6}" srcOrd="0" destOrd="0" presId="urn:microsoft.com/office/officeart/2005/8/layout/hProcess11"/>
    <dgm:cxn modelId="{97A703BF-6B55-43AC-A12F-9B8DB9DFFB57}" type="presParOf" srcId="{B816EF15-F711-4298-94C9-CD9A8DADFBC1}" destId="{CAC40306-EB3F-4C49-821E-56A3AAB679AE}" srcOrd="1" destOrd="0" presId="urn:microsoft.com/office/officeart/2005/8/layout/hProcess11"/>
    <dgm:cxn modelId="{4FF7E5AA-AA9D-45A0-B5B3-FEEAD0E21D20}" type="presParOf" srcId="{B816EF15-F711-4298-94C9-CD9A8DADFBC1}" destId="{6F5B56F2-49AD-49F6-AA65-3872A3DF2EC0}" srcOrd="2" destOrd="0" presId="urn:microsoft.com/office/officeart/2005/8/layout/hProcess11"/>
    <dgm:cxn modelId="{14B59724-3F2C-407A-9BE6-5C845D5822C7}" type="presParOf" srcId="{7EFBB58F-A491-4D64-96D7-39A4806CFD83}" destId="{8D81207E-0F9A-421A-A6EC-9692BFE9617A}" srcOrd="7" destOrd="0" presId="urn:microsoft.com/office/officeart/2005/8/layout/hProcess11"/>
    <dgm:cxn modelId="{912EED4C-4CDA-4A8C-9F09-C50343F84917}" type="presParOf" srcId="{7EFBB58F-A491-4D64-96D7-39A4806CFD83}" destId="{E89394CE-F433-49B9-B081-B0A5F55EE8FA}" srcOrd="8" destOrd="0" presId="urn:microsoft.com/office/officeart/2005/8/layout/hProcess11"/>
    <dgm:cxn modelId="{0D8F7459-6241-44A5-8C76-2EF56D243BC9}" type="presParOf" srcId="{E89394CE-F433-49B9-B081-B0A5F55EE8FA}" destId="{4230E8BB-8B59-4AD3-A446-B7DFF3D6E015}" srcOrd="0" destOrd="0" presId="urn:microsoft.com/office/officeart/2005/8/layout/hProcess11"/>
    <dgm:cxn modelId="{4493D5B2-FE6E-4B82-A941-4AD1AF93018F}" type="presParOf" srcId="{E89394CE-F433-49B9-B081-B0A5F55EE8FA}" destId="{2950AA8A-0AFE-4420-A7F4-327F4BD9B795}" srcOrd="1" destOrd="0" presId="urn:microsoft.com/office/officeart/2005/8/layout/hProcess11"/>
    <dgm:cxn modelId="{D332C4C5-7CF7-449A-AF21-B00F1ABBD5E1}" type="presParOf" srcId="{E89394CE-F433-49B9-B081-B0A5F55EE8FA}" destId="{98104D6C-FDCF-49A6-BD9A-77ACEDF3F2D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F5948C9-E26C-4AB8-B3DD-487E48752C89}"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n-US"/>
        </a:p>
      </dgm:t>
    </dgm:pt>
    <dgm:pt modelId="{726C1206-0D4A-43BB-A3D5-A015B7AEA032}">
      <dgm:prSet phldrT="[Text]" custT="1"/>
      <dgm:spPr/>
      <dgm:t>
        <a:bodyPr/>
        <a:lstStyle/>
        <a:p>
          <a:r>
            <a:rPr lang="en-US" sz="1800" b="1" dirty="0"/>
            <a:t>Items for All Health Promotion Campaigns (N=20)</a:t>
          </a:r>
        </a:p>
      </dgm:t>
    </dgm:pt>
    <dgm:pt modelId="{990865C9-8B07-4555-A06E-978796EC1C3F}" type="parTrans" cxnId="{E69571EA-FCC4-45A6-9A2F-49F5C9C3503D}">
      <dgm:prSet/>
      <dgm:spPr/>
      <dgm:t>
        <a:bodyPr/>
        <a:lstStyle/>
        <a:p>
          <a:endParaRPr lang="en-US"/>
        </a:p>
      </dgm:t>
    </dgm:pt>
    <dgm:pt modelId="{281989E2-6F3B-4853-8DE7-2E76D06A07E6}" type="sibTrans" cxnId="{E69571EA-FCC4-45A6-9A2F-49F5C9C3503D}">
      <dgm:prSet/>
      <dgm:spPr/>
      <dgm:t>
        <a:bodyPr/>
        <a:lstStyle/>
        <a:p>
          <a:endParaRPr lang="en-US"/>
        </a:p>
      </dgm:t>
    </dgm:pt>
    <dgm:pt modelId="{F5A169F2-B64F-46BD-BDE2-EE4C5434A229}" type="pres">
      <dgm:prSet presAssocID="{2F5948C9-E26C-4AB8-B3DD-487E48752C89}" presName="Name0" presStyleCnt="0">
        <dgm:presLayoutVars>
          <dgm:chMax val="7"/>
          <dgm:resizeHandles val="exact"/>
        </dgm:presLayoutVars>
      </dgm:prSet>
      <dgm:spPr/>
    </dgm:pt>
    <dgm:pt modelId="{1D2A3C48-6D65-4D07-B229-FC2479F18CEA}" type="pres">
      <dgm:prSet presAssocID="{2F5948C9-E26C-4AB8-B3DD-487E48752C89}" presName="comp1" presStyleCnt="0"/>
      <dgm:spPr/>
    </dgm:pt>
    <dgm:pt modelId="{679E937C-FA78-42B1-BDA6-1EE1FA8C72DE}" type="pres">
      <dgm:prSet presAssocID="{2F5948C9-E26C-4AB8-B3DD-487E48752C89}" presName="circle1" presStyleLbl="node1" presStyleIdx="0" presStyleCnt="1"/>
      <dgm:spPr/>
    </dgm:pt>
    <dgm:pt modelId="{0435BD24-0B9B-4B0B-8E41-FB590CA6BD12}" type="pres">
      <dgm:prSet presAssocID="{2F5948C9-E26C-4AB8-B3DD-487E48752C89}" presName="c1text" presStyleLbl="node1" presStyleIdx="0" presStyleCnt="1">
        <dgm:presLayoutVars>
          <dgm:bulletEnabled val="1"/>
        </dgm:presLayoutVars>
      </dgm:prSet>
      <dgm:spPr/>
    </dgm:pt>
  </dgm:ptLst>
  <dgm:cxnLst>
    <dgm:cxn modelId="{DAAF7C96-985C-4ACD-BCF9-78B142E9031C}" type="presOf" srcId="{726C1206-0D4A-43BB-A3D5-A015B7AEA032}" destId="{0435BD24-0B9B-4B0B-8E41-FB590CA6BD12}" srcOrd="1" destOrd="0" presId="urn:microsoft.com/office/officeart/2005/8/layout/venn2"/>
    <dgm:cxn modelId="{09D56CA5-F273-4338-ADEF-8E8086578A93}" type="presOf" srcId="{726C1206-0D4A-43BB-A3D5-A015B7AEA032}" destId="{679E937C-FA78-42B1-BDA6-1EE1FA8C72DE}" srcOrd="0" destOrd="0" presId="urn:microsoft.com/office/officeart/2005/8/layout/venn2"/>
    <dgm:cxn modelId="{10FBA5B5-6294-46E6-82CC-0D85145263F8}" type="presOf" srcId="{2F5948C9-E26C-4AB8-B3DD-487E48752C89}" destId="{F5A169F2-B64F-46BD-BDE2-EE4C5434A229}" srcOrd="0" destOrd="0" presId="urn:microsoft.com/office/officeart/2005/8/layout/venn2"/>
    <dgm:cxn modelId="{E69571EA-FCC4-45A6-9A2F-49F5C9C3503D}" srcId="{2F5948C9-E26C-4AB8-B3DD-487E48752C89}" destId="{726C1206-0D4A-43BB-A3D5-A015B7AEA032}" srcOrd="0" destOrd="0" parTransId="{990865C9-8B07-4555-A06E-978796EC1C3F}" sibTransId="{281989E2-6F3B-4853-8DE7-2E76D06A07E6}"/>
    <dgm:cxn modelId="{C07B0CB0-8EC7-404F-9DF1-C11D6A1ED7D0}" type="presParOf" srcId="{F5A169F2-B64F-46BD-BDE2-EE4C5434A229}" destId="{1D2A3C48-6D65-4D07-B229-FC2479F18CEA}" srcOrd="0" destOrd="0" presId="urn:microsoft.com/office/officeart/2005/8/layout/venn2"/>
    <dgm:cxn modelId="{E5869DD8-A12B-4211-ADC8-A2FC4972D6C7}" type="presParOf" srcId="{1D2A3C48-6D65-4D07-B229-FC2479F18CEA}" destId="{679E937C-FA78-42B1-BDA6-1EE1FA8C72DE}" srcOrd="0" destOrd="0" presId="urn:microsoft.com/office/officeart/2005/8/layout/venn2"/>
    <dgm:cxn modelId="{D81838A4-A274-4C45-BEF1-E26A9BE21FD2}" type="presParOf" srcId="{1D2A3C48-6D65-4D07-B229-FC2479F18CEA}" destId="{0435BD24-0B9B-4B0B-8E41-FB590CA6BD12}"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5948C9-E26C-4AB8-B3DD-487E48752C89}"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n-US"/>
        </a:p>
      </dgm:t>
    </dgm:pt>
    <dgm:pt modelId="{726C1206-0D4A-43BB-A3D5-A015B7AEA032}">
      <dgm:prSet phldrT="[Text]" custT="1"/>
      <dgm:spPr/>
      <dgm:t>
        <a:bodyPr/>
        <a:lstStyle/>
        <a:p>
          <a:r>
            <a:rPr lang="en-US" sz="1800" b="1" dirty="0"/>
            <a:t>Items for All Health Promotion Campaigns (N=20)</a:t>
          </a:r>
        </a:p>
      </dgm:t>
    </dgm:pt>
    <dgm:pt modelId="{990865C9-8B07-4555-A06E-978796EC1C3F}" type="parTrans" cxnId="{E69571EA-FCC4-45A6-9A2F-49F5C9C3503D}">
      <dgm:prSet/>
      <dgm:spPr/>
      <dgm:t>
        <a:bodyPr/>
        <a:lstStyle/>
        <a:p>
          <a:endParaRPr lang="en-US"/>
        </a:p>
      </dgm:t>
    </dgm:pt>
    <dgm:pt modelId="{281989E2-6F3B-4853-8DE7-2E76D06A07E6}" type="sibTrans" cxnId="{E69571EA-FCC4-45A6-9A2F-49F5C9C3503D}">
      <dgm:prSet/>
      <dgm:spPr/>
      <dgm:t>
        <a:bodyPr/>
        <a:lstStyle/>
        <a:p>
          <a:endParaRPr lang="en-US"/>
        </a:p>
      </dgm:t>
    </dgm:pt>
    <dgm:pt modelId="{1EF8D112-59DB-4B7D-9D12-DA362C9ED0A4}">
      <dgm:prSet phldrT="[Text]" custT="1"/>
      <dgm:spPr/>
      <dgm:t>
        <a:bodyPr/>
        <a:lstStyle/>
        <a:p>
          <a:r>
            <a:rPr lang="en-US" sz="1800" b="1" dirty="0"/>
            <a:t>Items for Suicide Prevention Campaigns</a:t>
          </a:r>
        </a:p>
        <a:p>
          <a:r>
            <a:rPr lang="en-US" sz="1800" b="1" dirty="0"/>
            <a:t>(N=26)</a:t>
          </a:r>
        </a:p>
      </dgm:t>
    </dgm:pt>
    <dgm:pt modelId="{492AEC30-79ED-45A2-99BF-F2764AAC415B}" type="parTrans" cxnId="{5EC387FF-6777-4FA4-B864-E35068DB8986}">
      <dgm:prSet/>
      <dgm:spPr/>
      <dgm:t>
        <a:bodyPr/>
        <a:lstStyle/>
        <a:p>
          <a:endParaRPr lang="en-US"/>
        </a:p>
      </dgm:t>
    </dgm:pt>
    <dgm:pt modelId="{2EC580F7-4FC4-4B44-BD7B-6DC63A942E97}" type="sibTrans" cxnId="{5EC387FF-6777-4FA4-B864-E35068DB8986}">
      <dgm:prSet/>
      <dgm:spPr/>
      <dgm:t>
        <a:bodyPr/>
        <a:lstStyle/>
        <a:p>
          <a:endParaRPr lang="en-US"/>
        </a:p>
      </dgm:t>
    </dgm:pt>
    <dgm:pt modelId="{F5A169F2-B64F-46BD-BDE2-EE4C5434A229}" type="pres">
      <dgm:prSet presAssocID="{2F5948C9-E26C-4AB8-B3DD-487E48752C89}" presName="Name0" presStyleCnt="0">
        <dgm:presLayoutVars>
          <dgm:chMax val="7"/>
          <dgm:resizeHandles val="exact"/>
        </dgm:presLayoutVars>
      </dgm:prSet>
      <dgm:spPr/>
    </dgm:pt>
    <dgm:pt modelId="{1D2A3C48-6D65-4D07-B229-FC2479F18CEA}" type="pres">
      <dgm:prSet presAssocID="{2F5948C9-E26C-4AB8-B3DD-487E48752C89}" presName="comp1" presStyleCnt="0"/>
      <dgm:spPr/>
    </dgm:pt>
    <dgm:pt modelId="{679E937C-FA78-42B1-BDA6-1EE1FA8C72DE}" type="pres">
      <dgm:prSet presAssocID="{2F5948C9-E26C-4AB8-B3DD-487E48752C89}" presName="circle1" presStyleLbl="node1" presStyleIdx="0" presStyleCnt="2"/>
      <dgm:spPr/>
    </dgm:pt>
    <dgm:pt modelId="{0435BD24-0B9B-4B0B-8E41-FB590CA6BD12}" type="pres">
      <dgm:prSet presAssocID="{2F5948C9-E26C-4AB8-B3DD-487E48752C89}" presName="c1text" presStyleLbl="node1" presStyleIdx="0" presStyleCnt="2">
        <dgm:presLayoutVars>
          <dgm:bulletEnabled val="1"/>
        </dgm:presLayoutVars>
      </dgm:prSet>
      <dgm:spPr/>
    </dgm:pt>
    <dgm:pt modelId="{56B54646-A974-4984-A423-359BB960D616}" type="pres">
      <dgm:prSet presAssocID="{2F5948C9-E26C-4AB8-B3DD-487E48752C89}" presName="comp2" presStyleCnt="0"/>
      <dgm:spPr/>
    </dgm:pt>
    <dgm:pt modelId="{7896EF5C-41E4-4D62-9544-DD0934F94C79}" type="pres">
      <dgm:prSet presAssocID="{2F5948C9-E26C-4AB8-B3DD-487E48752C89}" presName="circle2" presStyleLbl="node1" presStyleIdx="1" presStyleCnt="2" custScaleX="84878" custScaleY="73211"/>
      <dgm:spPr/>
    </dgm:pt>
    <dgm:pt modelId="{491F772F-9C5A-4F3E-AE53-F8041D5A624C}" type="pres">
      <dgm:prSet presAssocID="{2F5948C9-E26C-4AB8-B3DD-487E48752C89}" presName="c2text" presStyleLbl="node1" presStyleIdx="1" presStyleCnt="2">
        <dgm:presLayoutVars>
          <dgm:bulletEnabled val="1"/>
        </dgm:presLayoutVars>
      </dgm:prSet>
      <dgm:spPr/>
    </dgm:pt>
  </dgm:ptLst>
  <dgm:cxnLst>
    <dgm:cxn modelId="{F440C90D-CA8D-4B30-A094-9F02CDC27148}" type="presOf" srcId="{1EF8D112-59DB-4B7D-9D12-DA362C9ED0A4}" destId="{7896EF5C-41E4-4D62-9544-DD0934F94C79}" srcOrd="0" destOrd="0" presId="urn:microsoft.com/office/officeart/2005/8/layout/venn2"/>
    <dgm:cxn modelId="{91FCB932-DC41-4E8A-A1D9-2DD957B8C151}" type="presOf" srcId="{2F5948C9-E26C-4AB8-B3DD-487E48752C89}" destId="{F5A169F2-B64F-46BD-BDE2-EE4C5434A229}" srcOrd="0" destOrd="0" presId="urn:microsoft.com/office/officeart/2005/8/layout/venn2"/>
    <dgm:cxn modelId="{C7B7957D-9359-4D0B-9DBD-C4030F651E5B}" type="presOf" srcId="{1EF8D112-59DB-4B7D-9D12-DA362C9ED0A4}" destId="{491F772F-9C5A-4F3E-AE53-F8041D5A624C}" srcOrd="1" destOrd="0" presId="urn:microsoft.com/office/officeart/2005/8/layout/venn2"/>
    <dgm:cxn modelId="{F0E3488F-F8F5-4D9F-A6CC-BF98142B6B89}" type="presOf" srcId="{726C1206-0D4A-43BB-A3D5-A015B7AEA032}" destId="{679E937C-FA78-42B1-BDA6-1EE1FA8C72DE}" srcOrd="0" destOrd="0" presId="urn:microsoft.com/office/officeart/2005/8/layout/venn2"/>
    <dgm:cxn modelId="{F003CDA9-0343-47A7-AAB6-D4D2EE436A16}" type="presOf" srcId="{726C1206-0D4A-43BB-A3D5-A015B7AEA032}" destId="{0435BD24-0B9B-4B0B-8E41-FB590CA6BD12}" srcOrd="1" destOrd="0" presId="urn:microsoft.com/office/officeart/2005/8/layout/venn2"/>
    <dgm:cxn modelId="{E69571EA-FCC4-45A6-9A2F-49F5C9C3503D}" srcId="{2F5948C9-E26C-4AB8-B3DD-487E48752C89}" destId="{726C1206-0D4A-43BB-A3D5-A015B7AEA032}" srcOrd="0" destOrd="0" parTransId="{990865C9-8B07-4555-A06E-978796EC1C3F}" sibTransId="{281989E2-6F3B-4853-8DE7-2E76D06A07E6}"/>
    <dgm:cxn modelId="{5EC387FF-6777-4FA4-B864-E35068DB8986}" srcId="{2F5948C9-E26C-4AB8-B3DD-487E48752C89}" destId="{1EF8D112-59DB-4B7D-9D12-DA362C9ED0A4}" srcOrd="1" destOrd="0" parTransId="{492AEC30-79ED-45A2-99BF-F2764AAC415B}" sibTransId="{2EC580F7-4FC4-4B44-BD7B-6DC63A942E97}"/>
    <dgm:cxn modelId="{B9A8E786-5FFB-4A0B-9920-3893A5F63B64}" type="presParOf" srcId="{F5A169F2-B64F-46BD-BDE2-EE4C5434A229}" destId="{1D2A3C48-6D65-4D07-B229-FC2479F18CEA}" srcOrd="0" destOrd="0" presId="urn:microsoft.com/office/officeart/2005/8/layout/venn2"/>
    <dgm:cxn modelId="{3F28A9EC-EC71-43F5-81FE-ACE372BECA2D}" type="presParOf" srcId="{1D2A3C48-6D65-4D07-B229-FC2479F18CEA}" destId="{679E937C-FA78-42B1-BDA6-1EE1FA8C72DE}" srcOrd="0" destOrd="0" presId="urn:microsoft.com/office/officeart/2005/8/layout/venn2"/>
    <dgm:cxn modelId="{D342342E-903A-4BDA-BADD-87A388FAD64D}" type="presParOf" srcId="{1D2A3C48-6D65-4D07-B229-FC2479F18CEA}" destId="{0435BD24-0B9B-4B0B-8E41-FB590CA6BD12}" srcOrd="1" destOrd="0" presId="urn:microsoft.com/office/officeart/2005/8/layout/venn2"/>
    <dgm:cxn modelId="{4AB30AC0-61C2-49AF-98F7-CAC76114420B}" type="presParOf" srcId="{F5A169F2-B64F-46BD-BDE2-EE4C5434A229}" destId="{56B54646-A974-4984-A423-359BB960D616}" srcOrd="1" destOrd="0" presId="urn:microsoft.com/office/officeart/2005/8/layout/venn2"/>
    <dgm:cxn modelId="{0E9B58E8-8864-41B8-8984-3B093F07766E}" type="presParOf" srcId="{56B54646-A974-4984-A423-359BB960D616}" destId="{7896EF5C-41E4-4D62-9544-DD0934F94C79}" srcOrd="0" destOrd="0" presId="urn:microsoft.com/office/officeart/2005/8/layout/venn2"/>
    <dgm:cxn modelId="{B2AEDA43-2D47-4967-8CCB-EBF0C5CCEFA6}" type="presParOf" srcId="{56B54646-A974-4984-A423-359BB960D616}" destId="{491F772F-9C5A-4F3E-AE53-F8041D5A624C}"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05024-34D1-4739-B00D-D7266DB60467}">
      <dsp:nvSpPr>
        <dsp:cNvPr id="0" name=""/>
        <dsp:cNvSpPr/>
      </dsp:nvSpPr>
      <dsp:spPr>
        <a:xfrm>
          <a:off x="0" y="1219199"/>
          <a:ext cx="8637813" cy="1625600"/>
        </a:xfrm>
        <a:prstGeom prst="notched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7805A-0CA5-463B-BF43-7271D57C1E9F}">
      <dsp:nvSpPr>
        <dsp:cNvPr id="0" name=""/>
        <dsp:cNvSpPr/>
      </dsp:nvSpPr>
      <dsp:spPr>
        <a:xfrm>
          <a:off x="31624" y="0"/>
          <a:ext cx="155421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RAND Developed Initial Checklist of Items</a:t>
          </a:r>
        </a:p>
      </dsp:txBody>
      <dsp:txXfrm>
        <a:off x="31624" y="0"/>
        <a:ext cx="1554218" cy="1625600"/>
      </dsp:txXfrm>
    </dsp:sp>
    <dsp:sp modelId="{04CF7DEA-349A-4B39-AFFC-8547B82FD298}">
      <dsp:nvSpPr>
        <dsp:cNvPr id="0" name=""/>
        <dsp:cNvSpPr/>
      </dsp:nvSpPr>
      <dsp:spPr>
        <a:xfrm>
          <a:off x="607076"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9A100-5EB6-4BA2-8350-691A54FC4546}">
      <dsp:nvSpPr>
        <dsp:cNvPr id="0" name=""/>
        <dsp:cNvSpPr/>
      </dsp:nvSpPr>
      <dsp:spPr>
        <a:xfrm>
          <a:off x="1606009" y="2438399"/>
          <a:ext cx="158284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Received Background Paper and Rated Checklist Items</a:t>
          </a:r>
        </a:p>
      </dsp:txBody>
      <dsp:txXfrm>
        <a:off x="1606009" y="2438399"/>
        <a:ext cx="1582848" cy="1625600"/>
      </dsp:txXfrm>
    </dsp:sp>
    <dsp:sp modelId="{6F04FF15-C767-4009-816D-50783C01BFE8}">
      <dsp:nvSpPr>
        <dsp:cNvPr id="0" name=""/>
        <dsp:cNvSpPr/>
      </dsp:nvSpPr>
      <dsp:spPr>
        <a:xfrm>
          <a:off x="2195775"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30890-42AF-4E9A-A93A-72A9A74679EE}">
      <dsp:nvSpPr>
        <dsp:cNvPr id="0" name=""/>
        <dsp:cNvSpPr/>
      </dsp:nvSpPr>
      <dsp:spPr>
        <a:xfrm>
          <a:off x="3209023" y="0"/>
          <a:ext cx="169780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Participate in a Conference Call to Discuss Divergent Items and Propose New Items </a:t>
          </a:r>
        </a:p>
      </dsp:txBody>
      <dsp:txXfrm>
        <a:off x="3209023" y="0"/>
        <a:ext cx="1697806" cy="1625600"/>
      </dsp:txXfrm>
    </dsp:sp>
    <dsp:sp modelId="{54C4316B-4339-440F-A5F9-172E6E0DACAD}">
      <dsp:nvSpPr>
        <dsp:cNvPr id="0" name=""/>
        <dsp:cNvSpPr/>
      </dsp:nvSpPr>
      <dsp:spPr>
        <a:xfrm>
          <a:off x="3856268"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AE811C-7B61-438E-A4A2-27FDA5FBC8E6}">
      <dsp:nvSpPr>
        <dsp:cNvPr id="0" name=""/>
        <dsp:cNvSpPr/>
      </dsp:nvSpPr>
      <dsp:spPr>
        <a:xfrm>
          <a:off x="4926995" y="2438399"/>
          <a:ext cx="145172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Re-Rate Items Discussed on Conference Call</a:t>
          </a:r>
        </a:p>
      </dsp:txBody>
      <dsp:txXfrm>
        <a:off x="4926995" y="2438399"/>
        <a:ext cx="1451729" cy="1625600"/>
      </dsp:txXfrm>
    </dsp:sp>
    <dsp:sp modelId="{CAC40306-EB3F-4C49-821E-56A3AAB679AE}">
      <dsp:nvSpPr>
        <dsp:cNvPr id="0" name=""/>
        <dsp:cNvSpPr/>
      </dsp:nvSpPr>
      <dsp:spPr>
        <a:xfrm>
          <a:off x="5451202"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0E8BB-8B59-4AD3-A446-B7DFF3D6E015}">
      <dsp:nvSpPr>
        <dsp:cNvPr id="0" name=""/>
        <dsp:cNvSpPr/>
      </dsp:nvSpPr>
      <dsp:spPr>
        <a:xfrm>
          <a:off x="6398890" y="0"/>
          <a:ext cx="134351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Apply Ratings to an Existing Campaign</a:t>
          </a:r>
        </a:p>
      </dsp:txBody>
      <dsp:txXfrm>
        <a:off x="6398890" y="0"/>
        <a:ext cx="1343516" cy="1625600"/>
      </dsp:txXfrm>
    </dsp:sp>
    <dsp:sp modelId="{2950AA8A-0AFE-4420-A7F4-327F4BD9B795}">
      <dsp:nvSpPr>
        <dsp:cNvPr id="0" name=""/>
        <dsp:cNvSpPr/>
      </dsp:nvSpPr>
      <dsp:spPr>
        <a:xfrm>
          <a:off x="6868990"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05024-34D1-4739-B00D-D7266DB60467}">
      <dsp:nvSpPr>
        <dsp:cNvPr id="0" name=""/>
        <dsp:cNvSpPr/>
      </dsp:nvSpPr>
      <dsp:spPr>
        <a:xfrm>
          <a:off x="0" y="1219199"/>
          <a:ext cx="8637813" cy="1625600"/>
        </a:xfrm>
        <a:prstGeom prst="notched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7805A-0CA5-463B-BF43-7271D57C1E9F}">
      <dsp:nvSpPr>
        <dsp:cNvPr id="0" name=""/>
        <dsp:cNvSpPr/>
      </dsp:nvSpPr>
      <dsp:spPr>
        <a:xfrm>
          <a:off x="31624" y="0"/>
          <a:ext cx="155421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RAND Developed Initial Checklist of Items</a:t>
          </a:r>
        </a:p>
      </dsp:txBody>
      <dsp:txXfrm>
        <a:off x="31624" y="0"/>
        <a:ext cx="1554218" cy="1625600"/>
      </dsp:txXfrm>
    </dsp:sp>
    <dsp:sp modelId="{04CF7DEA-349A-4B39-AFFC-8547B82FD298}">
      <dsp:nvSpPr>
        <dsp:cNvPr id="0" name=""/>
        <dsp:cNvSpPr/>
      </dsp:nvSpPr>
      <dsp:spPr>
        <a:xfrm>
          <a:off x="607076"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9A100-5EB6-4BA2-8350-691A54FC4546}">
      <dsp:nvSpPr>
        <dsp:cNvPr id="0" name=""/>
        <dsp:cNvSpPr/>
      </dsp:nvSpPr>
      <dsp:spPr>
        <a:xfrm>
          <a:off x="1606009" y="2438399"/>
          <a:ext cx="158284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Received Background Paper and Rated Checklist Items</a:t>
          </a:r>
        </a:p>
      </dsp:txBody>
      <dsp:txXfrm>
        <a:off x="1606009" y="2438399"/>
        <a:ext cx="1582848" cy="1625600"/>
      </dsp:txXfrm>
    </dsp:sp>
    <dsp:sp modelId="{6F04FF15-C767-4009-816D-50783C01BFE8}">
      <dsp:nvSpPr>
        <dsp:cNvPr id="0" name=""/>
        <dsp:cNvSpPr/>
      </dsp:nvSpPr>
      <dsp:spPr>
        <a:xfrm>
          <a:off x="2195775"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30890-42AF-4E9A-A93A-72A9A74679EE}">
      <dsp:nvSpPr>
        <dsp:cNvPr id="0" name=""/>
        <dsp:cNvSpPr/>
      </dsp:nvSpPr>
      <dsp:spPr>
        <a:xfrm>
          <a:off x="3209023" y="0"/>
          <a:ext cx="169780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Participate in a Conference Call to Discuss Divergent Items and Propose New Items </a:t>
          </a:r>
        </a:p>
      </dsp:txBody>
      <dsp:txXfrm>
        <a:off x="3209023" y="0"/>
        <a:ext cx="1697806" cy="1625600"/>
      </dsp:txXfrm>
    </dsp:sp>
    <dsp:sp modelId="{54C4316B-4339-440F-A5F9-172E6E0DACAD}">
      <dsp:nvSpPr>
        <dsp:cNvPr id="0" name=""/>
        <dsp:cNvSpPr/>
      </dsp:nvSpPr>
      <dsp:spPr>
        <a:xfrm>
          <a:off x="3856268"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AE811C-7B61-438E-A4A2-27FDA5FBC8E6}">
      <dsp:nvSpPr>
        <dsp:cNvPr id="0" name=""/>
        <dsp:cNvSpPr/>
      </dsp:nvSpPr>
      <dsp:spPr>
        <a:xfrm>
          <a:off x="4926995" y="2438399"/>
          <a:ext cx="145172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Re-Rate Items Discussed on Conference Call</a:t>
          </a:r>
        </a:p>
      </dsp:txBody>
      <dsp:txXfrm>
        <a:off x="4926995" y="2438399"/>
        <a:ext cx="1451729" cy="1625600"/>
      </dsp:txXfrm>
    </dsp:sp>
    <dsp:sp modelId="{CAC40306-EB3F-4C49-821E-56A3AAB679AE}">
      <dsp:nvSpPr>
        <dsp:cNvPr id="0" name=""/>
        <dsp:cNvSpPr/>
      </dsp:nvSpPr>
      <dsp:spPr>
        <a:xfrm>
          <a:off x="5451202"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0E8BB-8B59-4AD3-A446-B7DFF3D6E015}">
      <dsp:nvSpPr>
        <dsp:cNvPr id="0" name=""/>
        <dsp:cNvSpPr/>
      </dsp:nvSpPr>
      <dsp:spPr>
        <a:xfrm>
          <a:off x="6398890" y="0"/>
          <a:ext cx="134351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Apply Ratings to an Existing Campaign</a:t>
          </a:r>
        </a:p>
      </dsp:txBody>
      <dsp:txXfrm>
        <a:off x="6398890" y="0"/>
        <a:ext cx="1343516" cy="1625600"/>
      </dsp:txXfrm>
    </dsp:sp>
    <dsp:sp modelId="{2950AA8A-0AFE-4420-A7F4-327F4BD9B795}">
      <dsp:nvSpPr>
        <dsp:cNvPr id="0" name=""/>
        <dsp:cNvSpPr/>
      </dsp:nvSpPr>
      <dsp:spPr>
        <a:xfrm>
          <a:off x="6868990"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05024-34D1-4739-B00D-D7266DB60467}">
      <dsp:nvSpPr>
        <dsp:cNvPr id="0" name=""/>
        <dsp:cNvSpPr/>
      </dsp:nvSpPr>
      <dsp:spPr>
        <a:xfrm>
          <a:off x="0" y="1219199"/>
          <a:ext cx="8637813" cy="1625600"/>
        </a:xfrm>
        <a:prstGeom prst="notched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7805A-0CA5-463B-BF43-7271D57C1E9F}">
      <dsp:nvSpPr>
        <dsp:cNvPr id="0" name=""/>
        <dsp:cNvSpPr/>
      </dsp:nvSpPr>
      <dsp:spPr>
        <a:xfrm>
          <a:off x="31624" y="0"/>
          <a:ext cx="155421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RAND Developed Initial Checklist of Items</a:t>
          </a:r>
        </a:p>
      </dsp:txBody>
      <dsp:txXfrm>
        <a:off x="31624" y="0"/>
        <a:ext cx="1554218" cy="1625600"/>
      </dsp:txXfrm>
    </dsp:sp>
    <dsp:sp modelId="{04CF7DEA-349A-4B39-AFFC-8547B82FD298}">
      <dsp:nvSpPr>
        <dsp:cNvPr id="0" name=""/>
        <dsp:cNvSpPr/>
      </dsp:nvSpPr>
      <dsp:spPr>
        <a:xfrm>
          <a:off x="607076"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9A100-5EB6-4BA2-8350-691A54FC4546}">
      <dsp:nvSpPr>
        <dsp:cNvPr id="0" name=""/>
        <dsp:cNvSpPr/>
      </dsp:nvSpPr>
      <dsp:spPr>
        <a:xfrm>
          <a:off x="1606009" y="2438399"/>
          <a:ext cx="158284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Received Background Paper and Rated Checklist Items</a:t>
          </a:r>
        </a:p>
      </dsp:txBody>
      <dsp:txXfrm>
        <a:off x="1606009" y="2438399"/>
        <a:ext cx="1582848" cy="1625600"/>
      </dsp:txXfrm>
    </dsp:sp>
    <dsp:sp modelId="{6F04FF15-C767-4009-816D-50783C01BFE8}">
      <dsp:nvSpPr>
        <dsp:cNvPr id="0" name=""/>
        <dsp:cNvSpPr/>
      </dsp:nvSpPr>
      <dsp:spPr>
        <a:xfrm>
          <a:off x="2195775"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30890-42AF-4E9A-A93A-72A9A74679EE}">
      <dsp:nvSpPr>
        <dsp:cNvPr id="0" name=""/>
        <dsp:cNvSpPr/>
      </dsp:nvSpPr>
      <dsp:spPr>
        <a:xfrm>
          <a:off x="3209023" y="0"/>
          <a:ext cx="169780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Participate in a Conference Call to Discuss Divergent Items and Propose New Items </a:t>
          </a:r>
        </a:p>
      </dsp:txBody>
      <dsp:txXfrm>
        <a:off x="3209023" y="0"/>
        <a:ext cx="1697806" cy="1625600"/>
      </dsp:txXfrm>
    </dsp:sp>
    <dsp:sp modelId="{54C4316B-4339-440F-A5F9-172E6E0DACAD}">
      <dsp:nvSpPr>
        <dsp:cNvPr id="0" name=""/>
        <dsp:cNvSpPr/>
      </dsp:nvSpPr>
      <dsp:spPr>
        <a:xfrm>
          <a:off x="3856268"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AE811C-7B61-438E-A4A2-27FDA5FBC8E6}">
      <dsp:nvSpPr>
        <dsp:cNvPr id="0" name=""/>
        <dsp:cNvSpPr/>
      </dsp:nvSpPr>
      <dsp:spPr>
        <a:xfrm>
          <a:off x="4926995" y="2438399"/>
          <a:ext cx="145172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Re-Rate Items Discussed on Conference Call</a:t>
          </a:r>
        </a:p>
      </dsp:txBody>
      <dsp:txXfrm>
        <a:off x="4926995" y="2438399"/>
        <a:ext cx="1451729" cy="1625600"/>
      </dsp:txXfrm>
    </dsp:sp>
    <dsp:sp modelId="{CAC40306-EB3F-4C49-821E-56A3AAB679AE}">
      <dsp:nvSpPr>
        <dsp:cNvPr id="0" name=""/>
        <dsp:cNvSpPr/>
      </dsp:nvSpPr>
      <dsp:spPr>
        <a:xfrm>
          <a:off x="5451202"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0E8BB-8B59-4AD3-A446-B7DFF3D6E015}">
      <dsp:nvSpPr>
        <dsp:cNvPr id="0" name=""/>
        <dsp:cNvSpPr/>
      </dsp:nvSpPr>
      <dsp:spPr>
        <a:xfrm>
          <a:off x="6398890" y="0"/>
          <a:ext cx="134351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Apply Ratings to an Existing Campaign</a:t>
          </a:r>
        </a:p>
      </dsp:txBody>
      <dsp:txXfrm>
        <a:off x="6398890" y="0"/>
        <a:ext cx="1343516" cy="1625600"/>
      </dsp:txXfrm>
    </dsp:sp>
    <dsp:sp modelId="{2950AA8A-0AFE-4420-A7F4-327F4BD9B795}">
      <dsp:nvSpPr>
        <dsp:cNvPr id="0" name=""/>
        <dsp:cNvSpPr/>
      </dsp:nvSpPr>
      <dsp:spPr>
        <a:xfrm>
          <a:off x="6868990"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05024-34D1-4739-B00D-D7266DB60467}">
      <dsp:nvSpPr>
        <dsp:cNvPr id="0" name=""/>
        <dsp:cNvSpPr/>
      </dsp:nvSpPr>
      <dsp:spPr>
        <a:xfrm>
          <a:off x="0" y="1219199"/>
          <a:ext cx="8637813" cy="1625600"/>
        </a:xfrm>
        <a:prstGeom prst="notched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7805A-0CA5-463B-BF43-7271D57C1E9F}">
      <dsp:nvSpPr>
        <dsp:cNvPr id="0" name=""/>
        <dsp:cNvSpPr/>
      </dsp:nvSpPr>
      <dsp:spPr>
        <a:xfrm>
          <a:off x="31624" y="0"/>
          <a:ext cx="155421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RAND Developed Initial Checklist of Items</a:t>
          </a:r>
        </a:p>
      </dsp:txBody>
      <dsp:txXfrm>
        <a:off x="31624" y="0"/>
        <a:ext cx="1554218" cy="1625600"/>
      </dsp:txXfrm>
    </dsp:sp>
    <dsp:sp modelId="{04CF7DEA-349A-4B39-AFFC-8547B82FD298}">
      <dsp:nvSpPr>
        <dsp:cNvPr id="0" name=""/>
        <dsp:cNvSpPr/>
      </dsp:nvSpPr>
      <dsp:spPr>
        <a:xfrm>
          <a:off x="607076"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9A100-5EB6-4BA2-8350-691A54FC4546}">
      <dsp:nvSpPr>
        <dsp:cNvPr id="0" name=""/>
        <dsp:cNvSpPr/>
      </dsp:nvSpPr>
      <dsp:spPr>
        <a:xfrm>
          <a:off x="1606009" y="2438399"/>
          <a:ext cx="158284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Received Background Paper and Rated Checklist Items</a:t>
          </a:r>
        </a:p>
      </dsp:txBody>
      <dsp:txXfrm>
        <a:off x="1606009" y="2438399"/>
        <a:ext cx="1582848" cy="1625600"/>
      </dsp:txXfrm>
    </dsp:sp>
    <dsp:sp modelId="{6F04FF15-C767-4009-816D-50783C01BFE8}">
      <dsp:nvSpPr>
        <dsp:cNvPr id="0" name=""/>
        <dsp:cNvSpPr/>
      </dsp:nvSpPr>
      <dsp:spPr>
        <a:xfrm>
          <a:off x="2195775"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30890-42AF-4E9A-A93A-72A9A74679EE}">
      <dsp:nvSpPr>
        <dsp:cNvPr id="0" name=""/>
        <dsp:cNvSpPr/>
      </dsp:nvSpPr>
      <dsp:spPr>
        <a:xfrm>
          <a:off x="3209023" y="0"/>
          <a:ext cx="169780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Participate in a Conference Call to Discuss Divergent Items and Propose New Items </a:t>
          </a:r>
        </a:p>
      </dsp:txBody>
      <dsp:txXfrm>
        <a:off x="3209023" y="0"/>
        <a:ext cx="1697806" cy="1625600"/>
      </dsp:txXfrm>
    </dsp:sp>
    <dsp:sp modelId="{54C4316B-4339-440F-A5F9-172E6E0DACAD}">
      <dsp:nvSpPr>
        <dsp:cNvPr id="0" name=""/>
        <dsp:cNvSpPr/>
      </dsp:nvSpPr>
      <dsp:spPr>
        <a:xfrm>
          <a:off x="3856268"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AE811C-7B61-438E-A4A2-27FDA5FBC8E6}">
      <dsp:nvSpPr>
        <dsp:cNvPr id="0" name=""/>
        <dsp:cNvSpPr/>
      </dsp:nvSpPr>
      <dsp:spPr>
        <a:xfrm>
          <a:off x="4926995" y="2438399"/>
          <a:ext cx="145172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Re-Rate Items Discussed on Conference Call</a:t>
          </a:r>
        </a:p>
      </dsp:txBody>
      <dsp:txXfrm>
        <a:off x="4926995" y="2438399"/>
        <a:ext cx="1451729" cy="1625600"/>
      </dsp:txXfrm>
    </dsp:sp>
    <dsp:sp modelId="{CAC40306-EB3F-4C49-821E-56A3AAB679AE}">
      <dsp:nvSpPr>
        <dsp:cNvPr id="0" name=""/>
        <dsp:cNvSpPr/>
      </dsp:nvSpPr>
      <dsp:spPr>
        <a:xfrm>
          <a:off x="5451202"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0E8BB-8B59-4AD3-A446-B7DFF3D6E015}">
      <dsp:nvSpPr>
        <dsp:cNvPr id="0" name=""/>
        <dsp:cNvSpPr/>
      </dsp:nvSpPr>
      <dsp:spPr>
        <a:xfrm>
          <a:off x="6398890" y="0"/>
          <a:ext cx="134351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Apply Ratings to an Existing Campaign</a:t>
          </a:r>
        </a:p>
      </dsp:txBody>
      <dsp:txXfrm>
        <a:off x="6398890" y="0"/>
        <a:ext cx="1343516" cy="1625600"/>
      </dsp:txXfrm>
    </dsp:sp>
    <dsp:sp modelId="{2950AA8A-0AFE-4420-A7F4-327F4BD9B795}">
      <dsp:nvSpPr>
        <dsp:cNvPr id="0" name=""/>
        <dsp:cNvSpPr/>
      </dsp:nvSpPr>
      <dsp:spPr>
        <a:xfrm>
          <a:off x="6868990"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05024-34D1-4739-B00D-D7266DB60467}">
      <dsp:nvSpPr>
        <dsp:cNvPr id="0" name=""/>
        <dsp:cNvSpPr/>
      </dsp:nvSpPr>
      <dsp:spPr>
        <a:xfrm>
          <a:off x="0" y="1219199"/>
          <a:ext cx="8637813" cy="1625600"/>
        </a:xfrm>
        <a:prstGeom prst="notched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7805A-0CA5-463B-BF43-7271D57C1E9F}">
      <dsp:nvSpPr>
        <dsp:cNvPr id="0" name=""/>
        <dsp:cNvSpPr/>
      </dsp:nvSpPr>
      <dsp:spPr>
        <a:xfrm>
          <a:off x="31624" y="0"/>
          <a:ext cx="155421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RAND Developed Initial Checklist of Items</a:t>
          </a:r>
        </a:p>
      </dsp:txBody>
      <dsp:txXfrm>
        <a:off x="31624" y="0"/>
        <a:ext cx="1554218" cy="1625600"/>
      </dsp:txXfrm>
    </dsp:sp>
    <dsp:sp modelId="{04CF7DEA-349A-4B39-AFFC-8547B82FD298}">
      <dsp:nvSpPr>
        <dsp:cNvPr id="0" name=""/>
        <dsp:cNvSpPr/>
      </dsp:nvSpPr>
      <dsp:spPr>
        <a:xfrm>
          <a:off x="607076"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9A100-5EB6-4BA2-8350-691A54FC4546}">
      <dsp:nvSpPr>
        <dsp:cNvPr id="0" name=""/>
        <dsp:cNvSpPr/>
      </dsp:nvSpPr>
      <dsp:spPr>
        <a:xfrm>
          <a:off x="1606009" y="2438399"/>
          <a:ext cx="158284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Received Background Paper and Rated Checklist Items</a:t>
          </a:r>
        </a:p>
      </dsp:txBody>
      <dsp:txXfrm>
        <a:off x="1606009" y="2438399"/>
        <a:ext cx="1582848" cy="1625600"/>
      </dsp:txXfrm>
    </dsp:sp>
    <dsp:sp modelId="{6F04FF15-C767-4009-816D-50783C01BFE8}">
      <dsp:nvSpPr>
        <dsp:cNvPr id="0" name=""/>
        <dsp:cNvSpPr/>
      </dsp:nvSpPr>
      <dsp:spPr>
        <a:xfrm>
          <a:off x="2195775"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30890-42AF-4E9A-A93A-72A9A74679EE}">
      <dsp:nvSpPr>
        <dsp:cNvPr id="0" name=""/>
        <dsp:cNvSpPr/>
      </dsp:nvSpPr>
      <dsp:spPr>
        <a:xfrm>
          <a:off x="3209023" y="0"/>
          <a:ext cx="169780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Participate in a Conference Call to Discuss Divergent Items and Propose New Items </a:t>
          </a:r>
        </a:p>
      </dsp:txBody>
      <dsp:txXfrm>
        <a:off x="3209023" y="0"/>
        <a:ext cx="1697806" cy="1625600"/>
      </dsp:txXfrm>
    </dsp:sp>
    <dsp:sp modelId="{54C4316B-4339-440F-A5F9-172E6E0DACAD}">
      <dsp:nvSpPr>
        <dsp:cNvPr id="0" name=""/>
        <dsp:cNvSpPr/>
      </dsp:nvSpPr>
      <dsp:spPr>
        <a:xfrm>
          <a:off x="3856268"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AE811C-7B61-438E-A4A2-27FDA5FBC8E6}">
      <dsp:nvSpPr>
        <dsp:cNvPr id="0" name=""/>
        <dsp:cNvSpPr/>
      </dsp:nvSpPr>
      <dsp:spPr>
        <a:xfrm>
          <a:off x="4926995" y="2438399"/>
          <a:ext cx="145172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Re-Rate Items Discussed on Conference Call</a:t>
          </a:r>
        </a:p>
      </dsp:txBody>
      <dsp:txXfrm>
        <a:off x="4926995" y="2438399"/>
        <a:ext cx="1451729" cy="1625600"/>
      </dsp:txXfrm>
    </dsp:sp>
    <dsp:sp modelId="{CAC40306-EB3F-4C49-821E-56A3AAB679AE}">
      <dsp:nvSpPr>
        <dsp:cNvPr id="0" name=""/>
        <dsp:cNvSpPr/>
      </dsp:nvSpPr>
      <dsp:spPr>
        <a:xfrm>
          <a:off x="5451202"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0E8BB-8B59-4AD3-A446-B7DFF3D6E015}">
      <dsp:nvSpPr>
        <dsp:cNvPr id="0" name=""/>
        <dsp:cNvSpPr/>
      </dsp:nvSpPr>
      <dsp:spPr>
        <a:xfrm>
          <a:off x="6398890" y="0"/>
          <a:ext cx="134351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Apply Ratings to an Existing Campaign</a:t>
          </a:r>
        </a:p>
      </dsp:txBody>
      <dsp:txXfrm>
        <a:off x="6398890" y="0"/>
        <a:ext cx="1343516" cy="1625600"/>
      </dsp:txXfrm>
    </dsp:sp>
    <dsp:sp modelId="{2950AA8A-0AFE-4420-A7F4-327F4BD9B795}">
      <dsp:nvSpPr>
        <dsp:cNvPr id="0" name=""/>
        <dsp:cNvSpPr/>
      </dsp:nvSpPr>
      <dsp:spPr>
        <a:xfrm>
          <a:off x="6868990"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05024-34D1-4739-B00D-D7266DB60467}">
      <dsp:nvSpPr>
        <dsp:cNvPr id="0" name=""/>
        <dsp:cNvSpPr/>
      </dsp:nvSpPr>
      <dsp:spPr>
        <a:xfrm>
          <a:off x="0" y="1219199"/>
          <a:ext cx="8637813" cy="1625600"/>
        </a:xfrm>
        <a:prstGeom prst="notched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7805A-0CA5-463B-BF43-7271D57C1E9F}">
      <dsp:nvSpPr>
        <dsp:cNvPr id="0" name=""/>
        <dsp:cNvSpPr/>
      </dsp:nvSpPr>
      <dsp:spPr>
        <a:xfrm>
          <a:off x="31624" y="0"/>
          <a:ext cx="155421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RAND Developed Initial Checklist of Items</a:t>
          </a:r>
        </a:p>
      </dsp:txBody>
      <dsp:txXfrm>
        <a:off x="31624" y="0"/>
        <a:ext cx="1554218" cy="1625600"/>
      </dsp:txXfrm>
    </dsp:sp>
    <dsp:sp modelId="{04CF7DEA-349A-4B39-AFFC-8547B82FD298}">
      <dsp:nvSpPr>
        <dsp:cNvPr id="0" name=""/>
        <dsp:cNvSpPr/>
      </dsp:nvSpPr>
      <dsp:spPr>
        <a:xfrm>
          <a:off x="607076"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9A100-5EB6-4BA2-8350-691A54FC4546}">
      <dsp:nvSpPr>
        <dsp:cNvPr id="0" name=""/>
        <dsp:cNvSpPr/>
      </dsp:nvSpPr>
      <dsp:spPr>
        <a:xfrm>
          <a:off x="1606009" y="2438399"/>
          <a:ext cx="158284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Received Background Paper and Rated Checklist Items</a:t>
          </a:r>
        </a:p>
      </dsp:txBody>
      <dsp:txXfrm>
        <a:off x="1606009" y="2438399"/>
        <a:ext cx="1582848" cy="1625600"/>
      </dsp:txXfrm>
    </dsp:sp>
    <dsp:sp modelId="{6F04FF15-C767-4009-816D-50783C01BFE8}">
      <dsp:nvSpPr>
        <dsp:cNvPr id="0" name=""/>
        <dsp:cNvSpPr/>
      </dsp:nvSpPr>
      <dsp:spPr>
        <a:xfrm>
          <a:off x="2195775"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330890-42AF-4E9A-A93A-72A9A74679EE}">
      <dsp:nvSpPr>
        <dsp:cNvPr id="0" name=""/>
        <dsp:cNvSpPr/>
      </dsp:nvSpPr>
      <dsp:spPr>
        <a:xfrm>
          <a:off x="3209023" y="0"/>
          <a:ext cx="169780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Participate in a Conference Call to Discuss Divergent Items and Propose New Items </a:t>
          </a:r>
        </a:p>
      </dsp:txBody>
      <dsp:txXfrm>
        <a:off x="3209023" y="0"/>
        <a:ext cx="1697806" cy="1625600"/>
      </dsp:txXfrm>
    </dsp:sp>
    <dsp:sp modelId="{54C4316B-4339-440F-A5F9-172E6E0DACAD}">
      <dsp:nvSpPr>
        <dsp:cNvPr id="0" name=""/>
        <dsp:cNvSpPr/>
      </dsp:nvSpPr>
      <dsp:spPr>
        <a:xfrm>
          <a:off x="3856268"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AE811C-7B61-438E-A4A2-27FDA5FBC8E6}">
      <dsp:nvSpPr>
        <dsp:cNvPr id="0" name=""/>
        <dsp:cNvSpPr/>
      </dsp:nvSpPr>
      <dsp:spPr>
        <a:xfrm>
          <a:off x="4926995" y="2438399"/>
          <a:ext cx="145172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kern="1200" dirty="0"/>
            <a:t>Experts    Re-Rate Items Discussed on Conference Call</a:t>
          </a:r>
        </a:p>
      </dsp:txBody>
      <dsp:txXfrm>
        <a:off x="4926995" y="2438399"/>
        <a:ext cx="1451729" cy="1625600"/>
      </dsp:txXfrm>
    </dsp:sp>
    <dsp:sp modelId="{CAC40306-EB3F-4C49-821E-56A3AAB679AE}">
      <dsp:nvSpPr>
        <dsp:cNvPr id="0" name=""/>
        <dsp:cNvSpPr/>
      </dsp:nvSpPr>
      <dsp:spPr>
        <a:xfrm>
          <a:off x="5451202"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30E8BB-8B59-4AD3-A446-B7DFF3D6E015}">
      <dsp:nvSpPr>
        <dsp:cNvPr id="0" name=""/>
        <dsp:cNvSpPr/>
      </dsp:nvSpPr>
      <dsp:spPr>
        <a:xfrm>
          <a:off x="6398890" y="0"/>
          <a:ext cx="134351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kern="1200" dirty="0"/>
            <a:t>Experts Apply Ratings to an Existing Campaign</a:t>
          </a:r>
        </a:p>
      </dsp:txBody>
      <dsp:txXfrm>
        <a:off x="6398890" y="0"/>
        <a:ext cx="1343516" cy="1625600"/>
      </dsp:txXfrm>
    </dsp:sp>
    <dsp:sp modelId="{2950AA8A-0AFE-4420-A7F4-327F4BD9B795}">
      <dsp:nvSpPr>
        <dsp:cNvPr id="0" name=""/>
        <dsp:cNvSpPr/>
      </dsp:nvSpPr>
      <dsp:spPr>
        <a:xfrm>
          <a:off x="6868990" y="1830342"/>
          <a:ext cx="403315" cy="403315"/>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9E937C-FA78-42B1-BDA6-1EE1FA8C72DE}">
      <dsp:nvSpPr>
        <dsp:cNvPr id="0" name=""/>
        <dsp:cNvSpPr/>
      </dsp:nvSpPr>
      <dsp:spPr>
        <a:xfrm>
          <a:off x="229838" y="0"/>
          <a:ext cx="4064000" cy="40640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Items for All Health Promotion Campaigns (N=20)</a:t>
          </a:r>
        </a:p>
      </dsp:txBody>
      <dsp:txXfrm>
        <a:off x="824997" y="1016000"/>
        <a:ext cx="2873681" cy="2032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9E937C-FA78-42B1-BDA6-1EE1FA8C72DE}">
      <dsp:nvSpPr>
        <dsp:cNvPr id="0" name=""/>
        <dsp:cNvSpPr/>
      </dsp:nvSpPr>
      <dsp:spPr>
        <a:xfrm>
          <a:off x="229838" y="0"/>
          <a:ext cx="4064000" cy="40640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Items for All Health Promotion Campaigns (N=20)</a:t>
          </a:r>
        </a:p>
      </dsp:txBody>
      <dsp:txXfrm>
        <a:off x="1195038" y="304800"/>
        <a:ext cx="2133600" cy="690880"/>
      </dsp:txXfrm>
    </dsp:sp>
    <dsp:sp modelId="{7896EF5C-41E4-4D62-9544-DD0934F94C79}">
      <dsp:nvSpPr>
        <dsp:cNvPr id="0" name=""/>
        <dsp:cNvSpPr/>
      </dsp:nvSpPr>
      <dsp:spPr>
        <a:xfrm>
          <a:off x="968297" y="1424264"/>
          <a:ext cx="2587081" cy="2231471"/>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Items for Suicide Prevention Campaigns</a:t>
          </a:r>
        </a:p>
        <a:p>
          <a:pPr marL="0" lvl="0" indent="0" algn="ctr" defTabSz="800100">
            <a:lnSpc>
              <a:spcPct val="90000"/>
            </a:lnSpc>
            <a:spcBef>
              <a:spcPct val="0"/>
            </a:spcBef>
            <a:spcAft>
              <a:spcPct val="35000"/>
            </a:spcAft>
            <a:buNone/>
          </a:pPr>
          <a:r>
            <a:rPr lang="en-US" sz="1800" b="1" kern="1200" dirty="0"/>
            <a:t>(N=26)</a:t>
          </a:r>
        </a:p>
      </dsp:txBody>
      <dsp:txXfrm>
        <a:off x="1347167" y="1982132"/>
        <a:ext cx="1829342" cy="111573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8.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Franklin Gothic Book"/>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32EAA6-6605-E24A-B6F1-875F3DFD6C90}" type="datetimeFigureOut">
              <a:rPr lang="en-US" smtClean="0">
                <a:latin typeface="Franklin Gothic Book"/>
              </a:rPr>
              <a:t>8/9/2017</a:t>
            </a:fld>
            <a:endParaRPr lang="en-US" dirty="0">
              <a:latin typeface="Franklin Gothic Book"/>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Franklin Gothic Book"/>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793CC0-49A3-5143-92B7-D6E6F07DD514}" type="slidenum">
              <a:rPr lang="en-US" smtClean="0">
                <a:latin typeface="Franklin Gothic Book"/>
              </a:rPr>
              <a:t>‹#›</a:t>
            </a:fld>
            <a:endParaRPr lang="en-US" dirty="0">
              <a:latin typeface="Franklin Gothic Book"/>
            </a:endParaRPr>
          </a:p>
        </p:txBody>
      </p:sp>
    </p:spTree>
    <p:extLst>
      <p:ext uri="{BB962C8B-B14F-4D97-AF65-F5344CB8AC3E}">
        <p14:creationId xmlns:p14="http://schemas.microsoft.com/office/powerpoint/2010/main" val="17019132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Franklin Gothic Book"/>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Franklin Gothic Book"/>
              </a:defRPr>
            </a:lvl1pPr>
          </a:lstStyle>
          <a:p>
            <a:fld id="{6ED4E2B3-6C4F-7149-A27E-CF9D03751AB5}" type="datetimeFigureOut">
              <a:rPr lang="en-US" smtClean="0"/>
              <a:pPr/>
              <a:t>8/9/2017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Franklin Gothic Book"/>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Franklin Gothic Book"/>
              </a:defRPr>
            </a:lvl1pPr>
          </a:lstStyle>
          <a:p>
            <a:fld id="{54536CA0-A20F-2644-BDEF-FE899B2BD1C5}" type="slidenum">
              <a:rPr lang="en-US" smtClean="0"/>
              <a:pPr/>
              <a:t>‹#›</a:t>
            </a:fld>
            <a:endParaRPr lang="en-US" dirty="0"/>
          </a:p>
        </p:txBody>
      </p:sp>
    </p:spTree>
    <p:extLst>
      <p:ext uri="{BB962C8B-B14F-4D97-AF65-F5344CB8AC3E}">
        <p14:creationId xmlns:p14="http://schemas.microsoft.com/office/powerpoint/2010/main" val="33392497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Franklin Gothic Book"/>
        <a:ea typeface="+mn-ea"/>
        <a:cs typeface="+mn-cs"/>
      </a:defRPr>
    </a:lvl1pPr>
    <a:lvl2pPr marL="457200" algn="l" defTabSz="457200" rtl="0" eaLnBrk="1" latinLnBrk="0" hangingPunct="1">
      <a:defRPr sz="1200" kern="1200">
        <a:solidFill>
          <a:schemeClr val="tx1"/>
        </a:solidFill>
        <a:latin typeface="Franklin Gothic Book"/>
        <a:ea typeface="+mn-ea"/>
        <a:cs typeface="+mn-cs"/>
      </a:defRPr>
    </a:lvl2pPr>
    <a:lvl3pPr marL="914400" algn="l" defTabSz="457200" rtl="0" eaLnBrk="1" latinLnBrk="0" hangingPunct="1">
      <a:defRPr sz="1200" kern="1200">
        <a:solidFill>
          <a:schemeClr val="tx1"/>
        </a:solidFill>
        <a:latin typeface="Franklin Gothic Book"/>
        <a:ea typeface="+mn-ea"/>
        <a:cs typeface="+mn-cs"/>
      </a:defRPr>
    </a:lvl3pPr>
    <a:lvl4pPr marL="1371600" algn="l" defTabSz="457200" rtl="0" eaLnBrk="1" latinLnBrk="0" hangingPunct="1">
      <a:defRPr sz="1200" kern="1200">
        <a:solidFill>
          <a:schemeClr val="tx1"/>
        </a:solidFill>
        <a:latin typeface="Franklin Gothic Book"/>
        <a:ea typeface="+mn-ea"/>
        <a:cs typeface="+mn-cs"/>
      </a:defRPr>
    </a:lvl4pPr>
    <a:lvl5pPr marL="1828800" algn="l" defTabSz="457200" rtl="0" eaLnBrk="1" latinLnBrk="0" hangingPunct="1">
      <a:defRPr sz="1200" kern="1200">
        <a:solidFill>
          <a:schemeClr val="tx1"/>
        </a:solidFill>
        <a:latin typeface="Franklin Gothic Book"/>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b="1" dirty="0"/>
              <a:t>Example items for All</a:t>
            </a:r>
            <a:r>
              <a:rPr lang="en-US" b="1" baseline="0" dirty="0"/>
              <a:t> Campaigns</a:t>
            </a:r>
            <a:endParaRPr lang="en-US" b="1"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b="1" dirty="0"/>
              <a:t>1. Theoretical Basis: The Know the Signs mass media campaign has a theoretical basis.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1" dirty="0"/>
              <a:t>2. Targeted, clear</a:t>
            </a:r>
            <a:r>
              <a:rPr lang="en-US" b="1" baseline="0" dirty="0"/>
              <a:t> and simple messages: </a:t>
            </a:r>
            <a:r>
              <a:rPr lang="en-US" b="1" dirty="0"/>
              <a:t>The messages that the Know the Signs mass media campaign is trying to convey are simple and clear.</a:t>
            </a:r>
            <a:r>
              <a:rPr lang="en-US" dirty="0"/>
              <a:t>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t>3.</a:t>
            </a:r>
            <a:r>
              <a:rPr lang="en-US" baseline="0" dirty="0"/>
              <a:t> Pilot messages: </a:t>
            </a:r>
            <a:r>
              <a:rPr lang="en-US" sz="1200" b="1" kern="1200" dirty="0">
                <a:solidFill>
                  <a:schemeClr val="tx1"/>
                </a:solidFill>
                <a:effectLst/>
                <a:latin typeface="Franklin Gothic Book"/>
                <a:ea typeface="+mn-ea"/>
                <a:cs typeface="+mn-cs"/>
              </a:rPr>
              <a:t>Once developed, the Know the Signs mass media campaign materials are rigorously pilot tested among different target audiences to ensure that they achieve the intended results.</a:t>
            </a:r>
            <a:r>
              <a:rPr lang="en-US" dirty="0">
                <a:effectLst/>
              </a:rPr>
              <a:t>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effectLst/>
              </a:rPr>
              <a:t>4. Evaluation: </a:t>
            </a:r>
            <a:r>
              <a:rPr lang="en-US" sz="1200" b="1" kern="1200" dirty="0">
                <a:solidFill>
                  <a:schemeClr val="tx1"/>
                </a:solidFill>
                <a:effectLst/>
                <a:latin typeface="Franklin Gothic Book"/>
                <a:ea typeface="+mn-ea"/>
                <a:cs typeface="+mn-cs"/>
              </a:rPr>
              <a:t>The Know the Signs mass media campaign is collecting data on its impact.</a:t>
            </a:r>
            <a:r>
              <a:rPr lang="en-US" dirty="0">
                <a:effectLst/>
              </a:rPr>
              <a:t>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effectLst/>
              </a:rPr>
              <a:t>5. Media presence: </a:t>
            </a:r>
            <a:r>
              <a:rPr lang="en-US" sz="1200" b="1" kern="1200" dirty="0">
                <a:solidFill>
                  <a:schemeClr val="tx1"/>
                </a:solidFill>
                <a:effectLst/>
                <a:latin typeface="Franklin Gothic Book"/>
                <a:ea typeface="+mn-ea"/>
                <a:cs typeface="+mn-cs"/>
              </a:rPr>
              <a:t>The Know the Signs mass media campaign is using multiple message strategies (e.g. multiple media outlets).</a:t>
            </a:r>
            <a:r>
              <a:rPr lang="en-US" dirty="0">
                <a:effectLst/>
              </a:rPr>
              <a:t> </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effectLst/>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effectLst/>
              </a:rPr>
              <a:t>Examples of</a:t>
            </a:r>
            <a:r>
              <a:rPr lang="en-US" baseline="0" dirty="0">
                <a:effectLst/>
              </a:rPr>
              <a:t> Items for Suicide Prevention Campaigns</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baseline="0" dirty="0">
                <a:effectLst/>
              </a:rPr>
              <a:t>Safety considerations: </a:t>
            </a:r>
            <a:r>
              <a:rPr lang="en-US" sz="1200" b="1" kern="1200" dirty="0">
                <a:solidFill>
                  <a:schemeClr val="tx1"/>
                </a:solidFill>
                <a:effectLst/>
                <a:latin typeface="Franklin Gothic Book"/>
                <a:ea typeface="+mn-ea"/>
                <a:cs typeface="+mn-cs"/>
              </a:rPr>
              <a:t>The Know the Signs mass media campaign minimizes potential unintended consequences on individuals considered at-risk for suicide.</a:t>
            </a:r>
            <a:r>
              <a:rPr lang="en-US" dirty="0">
                <a:effectLst/>
              </a:rPr>
              <a:t> </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dirty="0">
                <a:effectLst/>
              </a:rPr>
              <a:t>Message</a:t>
            </a:r>
            <a:r>
              <a:rPr lang="en-US" baseline="0" dirty="0">
                <a:effectLst/>
              </a:rPr>
              <a:t> content: </a:t>
            </a:r>
            <a:r>
              <a:rPr lang="en-US" sz="1200" b="1" kern="1200" dirty="0">
                <a:solidFill>
                  <a:schemeClr val="tx1"/>
                </a:solidFill>
                <a:effectLst/>
                <a:latin typeface="Franklin Gothic Book"/>
                <a:ea typeface="+mn-ea"/>
                <a:cs typeface="+mn-cs"/>
              </a:rPr>
              <a:t>The Know the Signs mass media campaign communicates about help-seeking and provides information about where to find help</a:t>
            </a:r>
            <a:r>
              <a:rPr lang="en-US" dirty="0">
                <a:effectLst/>
              </a:rPr>
              <a:t> </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dirty="0">
                <a:effectLst/>
              </a:rPr>
              <a:t>Warning signs: </a:t>
            </a:r>
            <a:r>
              <a:rPr lang="en-US" sz="1200" b="1" kern="1200" dirty="0">
                <a:solidFill>
                  <a:schemeClr val="tx1"/>
                </a:solidFill>
                <a:effectLst/>
                <a:latin typeface="Franklin Gothic Book"/>
                <a:ea typeface="+mn-ea"/>
                <a:cs typeface="+mn-cs"/>
              </a:rPr>
              <a:t>The Know the Signs mass media campaign does not present suicide as having a single cause.</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sz="1200" b="1" kern="1200" dirty="0">
                <a:solidFill>
                  <a:schemeClr val="tx1"/>
                </a:solidFill>
                <a:effectLst/>
                <a:latin typeface="Franklin Gothic Book"/>
                <a:ea typeface="+mn-ea"/>
                <a:cs typeface="+mn-cs"/>
              </a:rPr>
              <a:t>Language/visual: The Know the Signs mass media campaign does not use the phrases ‘commit suicide’ or ‘successful or failed suicide attempt.”</a:t>
            </a:r>
            <a:r>
              <a:rPr lang="en-US" dirty="0">
                <a:effectLst/>
              </a:rPr>
              <a:t> </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dirty="0">
                <a:effectLst/>
              </a:rPr>
              <a:t>Dissemination:</a:t>
            </a:r>
            <a:r>
              <a:rPr lang="en-US" baseline="0" dirty="0">
                <a:effectLst/>
              </a:rPr>
              <a:t> </a:t>
            </a:r>
            <a:r>
              <a:rPr lang="en-US" sz="1200" b="1" kern="1200" dirty="0">
                <a:solidFill>
                  <a:schemeClr val="tx1"/>
                </a:solidFill>
                <a:effectLst/>
                <a:latin typeface="Franklin Gothic Book"/>
                <a:ea typeface="+mn-ea"/>
                <a:cs typeface="+mn-cs"/>
              </a:rPr>
              <a:t>The Know the Signs mass media campaign is part of a greater strategy (e.g. a social marketing campaign built around the strategy of having more crisis lines).</a:t>
            </a:r>
            <a:r>
              <a:rPr lang="en-US" dirty="0">
                <a:effectLst/>
              </a:rPr>
              <a:t> </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Franklin Gothic Book"/>
              <a:ea typeface="+mn-ea"/>
              <a:cs typeface="+mn-cs"/>
            </a:endParaRP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endParaRPr lang="en-US" dirty="0">
              <a:effectLst/>
            </a:endParaRP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endParaRPr lang="en-US" baseline="0" dirty="0">
              <a:effectLst/>
            </a:endParaRP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effectLst/>
            </a:endParaRP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effectLst/>
            </a:endParaRP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457200" rtl="0" eaLnBrk="1" fontAlgn="auto" latinLnBrk="0" hangingPunct="1">
              <a:lnSpc>
                <a:spcPct val="100000"/>
              </a:lnSpc>
              <a:spcBef>
                <a:spcPts val="0"/>
              </a:spcBef>
              <a:spcAft>
                <a:spcPts val="0"/>
              </a:spcAft>
              <a:buClrTx/>
              <a:buSzTx/>
              <a:buFontTx/>
              <a:buNone/>
              <a:tabLst/>
              <a:defRPr/>
            </a:pPr>
            <a:endParaRPr lang="en-US" b="1" dirty="0"/>
          </a:p>
          <a:p>
            <a:endParaRPr lang="en-US" dirty="0"/>
          </a:p>
        </p:txBody>
      </p:sp>
      <p:sp>
        <p:nvSpPr>
          <p:cNvPr id="4" name="Slide Number Placeholder 3"/>
          <p:cNvSpPr>
            <a:spLocks noGrp="1"/>
          </p:cNvSpPr>
          <p:nvPr>
            <p:ph type="sldNum" sz="quarter" idx="10"/>
          </p:nvPr>
        </p:nvSpPr>
        <p:spPr/>
        <p:txBody>
          <a:bodyPr/>
          <a:lstStyle/>
          <a:p>
            <a:fld id="{54536CA0-A20F-2644-BDEF-FE899B2BD1C5}" type="slidenum">
              <a:rPr lang="en-US" smtClean="0"/>
              <a:pPr/>
              <a:t>11</a:t>
            </a:fld>
            <a:endParaRPr lang="en-US" dirty="0"/>
          </a:p>
        </p:txBody>
      </p:sp>
    </p:spTree>
    <p:extLst>
      <p:ext uri="{BB962C8B-B14F-4D97-AF65-F5344CB8AC3E}">
        <p14:creationId xmlns:p14="http://schemas.microsoft.com/office/powerpoint/2010/main" val="3840584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b="1" dirty="0"/>
              <a:t>Example items for All</a:t>
            </a:r>
            <a:r>
              <a:rPr lang="en-US" b="1" baseline="0" dirty="0"/>
              <a:t> Campaigns</a:t>
            </a:r>
            <a:endParaRPr lang="en-US" b="1"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b="1" dirty="0"/>
              <a:t>1. Theoretical Basis: The Know the Signs mass media campaign has a theoretical basis.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1" dirty="0"/>
              <a:t>2. Targeted, clear</a:t>
            </a:r>
            <a:r>
              <a:rPr lang="en-US" b="1" baseline="0" dirty="0"/>
              <a:t> and simple messages: </a:t>
            </a:r>
            <a:r>
              <a:rPr lang="en-US" b="1" dirty="0"/>
              <a:t>The messages that the Know the Signs mass media campaign is trying to convey are simple and clear.</a:t>
            </a:r>
            <a:r>
              <a:rPr lang="en-US" dirty="0"/>
              <a:t>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t>3.</a:t>
            </a:r>
            <a:r>
              <a:rPr lang="en-US" baseline="0" dirty="0"/>
              <a:t> Pilot messages: </a:t>
            </a:r>
            <a:r>
              <a:rPr lang="en-US" sz="1200" b="1" kern="1200" dirty="0">
                <a:solidFill>
                  <a:schemeClr val="tx1"/>
                </a:solidFill>
                <a:effectLst/>
                <a:latin typeface="Franklin Gothic Book"/>
                <a:ea typeface="+mn-ea"/>
                <a:cs typeface="+mn-cs"/>
              </a:rPr>
              <a:t>Once developed, the Know the Signs mass media campaign materials are rigorously pilot tested among different target audiences to ensure that they achieve the intended results.</a:t>
            </a:r>
            <a:r>
              <a:rPr lang="en-US" dirty="0">
                <a:effectLst/>
              </a:rPr>
              <a:t>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effectLst/>
              </a:rPr>
              <a:t>4. Evaluation: </a:t>
            </a:r>
            <a:r>
              <a:rPr lang="en-US" sz="1200" b="1" kern="1200" dirty="0">
                <a:solidFill>
                  <a:schemeClr val="tx1"/>
                </a:solidFill>
                <a:effectLst/>
                <a:latin typeface="Franklin Gothic Book"/>
                <a:ea typeface="+mn-ea"/>
                <a:cs typeface="+mn-cs"/>
              </a:rPr>
              <a:t>The Know the Signs mass media campaign is collecting data on its impact.</a:t>
            </a:r>
            <a:r>
              <a:rPr lang="en-US" dirty="0">
                <a:effectLst/>
              </a:rPr>
              <a:t>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effectLst/>
              </a:rPr>
              <a:t>5. Media presence: </a:t>
            </a:r>
            <a:r>
              <a:rPr lang="en-US" sz="1200" b="1" kern="1200" dirty="0">
                <a:solidFill>
                  <a:schemeClr val="tx1"/>
                </a:solidFill>
                <a:effectLst/>
                <a:latin typeface="Franklin Gothic Book"/>
                <a:ea typeface="+mn-ea"/>
                <a:cs typeface="+mn-cs"/>
              </a:rPr>
              <a:t>The Know the Signs mass media campaign is using multiple message strategies (e.g. multiple media outlets).</a:t>
            </a:r>
            <a:r>
              <a:rPr lang="en-US" dirty="0">
                <a:effectLst/>
              </a:rPr>
              <a:t> </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effectLst/>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effectLst/>
              </a:rPr>
              <a:t>Examples of</a:t>
            </a:r>
            <a:r>
              <a:rPr lang="en-US" baseline="0" dirty="0">
                <a:effectLst/>
              </a:rPr>
              <a:t> Items for Suicide Prevention Campaigns</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baseline="0" dirty="0">
                <a:effectLst/>
              </a:rPr>
              <a:t>Safety considerations: </a:t>
            </a:r>
            <a:r>
              <a:rPr lang="en-US" sz="1200" b="1" kern="1200" dirty="0">
                <a:solidFill>
                  <a:schemeClr val="tx1"/>
                </a:solidFill>
                <a:effectLst/>
                <a:latin typeface="Franklin Gothic Book"/>
                <a:ea typeface="+mn-ea"/>
                <a:cs typeface="+mn-cs"/>
              </a:rPr>
              <a:t>The Know the Signs mass media campaign minimizes potential unintended consequences on individuals considered at-risk for suicide.</a:t>
            </a:r>
            <a:r>
              <a:rPr lang="en-US" dirty="0">
                <a:effectLst/>
              </a:rPr>
              <a:t> </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dirty="0">
                <a:effectLst/>
              </a:rPr>
              <a:t>Message</a:t>
            </a:r>
            <a:r>
              <a:rPr lang="en-US" baseline="0" dirty="0">
                <a:effectLst/>
              </a:rPr>
              <a:t> content: </a:t>
            </a:r>
            <a:r>
              <a:rPr lang="en-US" sz="1200" b="1" kern="1200" dirty="0">
                <a:solidFill>
                  <a:schemeClr val="tx1"/>
                </a:solidFill>
                <a:effectLst/>
                <a:latin typeface="Franklin Gothic Book"/>
                <a:ea typeface="+mn-ea"/>
                <a:cs typeface="+mn-cs"/>
              </a:rPr>
              <a:t>The Know the Signs mass media campaign communicates about help-seeking and provides information about where to find help</a:t>
            </a:r>
            <a:r>
              <a:rPr lang="en-US" dirty="0">
                <a:effectLst/>
              </a:rPr>
              <a:t> </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dirty="0">
                <a:effectLst/>
              </a:rPr>
              <a:t>Warning signs: </a:t>
            </a:r>
            <a:r>
              <a:rPr lang="en-US" sz="1200" b="1" kern="1200" dirty="0">
                <a:solidFill>
                  <a:schemeClr val="tx1"/>
                </a:solidFill>
                <a:effectLst/>
                <a:latin typeface="Franklin Gothic Book"/>
                <a:ea typeface="+mn-ea"/>
                <a:cs typeface="+mn-cs"/>
              </a:rPr>
              <a:t>The Know the Signs mass media campaign does not present suicide as having a single cause.</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sz="1200" b="1" kern="1200" dirty="0">
                <a:solidFill>
                  <a:schemeClr val="tx1"/>
                </a:solidFill>
                <a:effectLst/>
                <a:latin typeface="Franklin Gothic Book"/>
                <a:ea typeface="+mn-ea"/>
                <a:cs typeface="+mn-cs"/>
              </a:rPr>
              <a:t>Language/visual: The Know the Signs mass media campaign does not use the phrases ‘commit suicide’ or ‘successful or failed suicide attempt.”</a:t>
            </a:r>
            <a:r>
              <a:rPr lang="en-US" dirty="0">
                <a:effectLst/>
              </a:rPr>
              <a:t> </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r>
              <a:rPr lang="en-US" dirty="0">
                <a:effectLst/>
              </a:rPr>
              <a:t>Dissemination:</a:t>
            </a:r>
            <a:r>
              <a:rPr lang="en-US" baseline="0" dirty="0">
                <a:effectLst/>
              </a:rPr>
              <a:t> </a:t>
            </a:r>
            <a:r>
              <a:rPr lang="en-US" sz="1200" b="1" kern="1200" dirty="0">
                <a:solidFill>
                  <a:schemeClr val="tx1"/>
                </a:solidFill>
                <a:effectLst/>
                <a:latin typeface="Franklin Gothic Book"/>
                <a:ea typeface="+mn-ea"/>
                <a:cs typeface="+mn-cs"/>
              </a:rPr>
              <a:t>The Know the Signs mass media campaign is part of a greater strategy (e.g. a social marketing campaign built around the strategy of having more crisis lines).</a:t>
            </a:r>
            <a:r>
              <a:rPr lang="en-US" dirty="0">
                <a:effectLst/>
              </a:rPr>
              <a:t> </a:t>
            </a: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Franklin Gothic Book"/>
              <a:ea typeface="+mn-ea"/>
              <a:cs typeface="+mn-cs"/>
            </a:endParaRP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endParaRPr lang="en-US" dirty="0">
              <a:effectLst/>
            </a:endParaRPr>
          </a:p>
          <a:p>
            <a:pPr marL="228600" marR="0" lvl="1" indent="-228600" algn="l" defTabSz="457200" rtl="0" eaLnBrk="1" fontAlgn="auto" latinLnBrk="0" hangingPunct="1">
              <a:lnSpc>
                <a:spcPct val="100000"/>
              </a:lnSpc>
              <a:spcBef>
                <a:spcPts val="0"/>
              </a:spcBef>
              <a:spcAft>
                <a:spcPts val="0"/>
              </a:spcAft>
              <a:buClrTx/>
              <a:buSzTx/>
              <a:buFontTx/>
              <a:buAutoNum type="arabicPeriod"/>
              <a:tabLst/>
              <a:defRPr/>
            </a:pPr>
            <a:endParaRPr lang="en-US" baseline="0" dirty="0">
              <a:effectLst/>
            </a:endParaRP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effectLst/>
            </a:endParaRP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effectLst/>
            </a:endParaRP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457200" rtl="0" eaLnBrk="1" fontAlgn="auto" latinLnBrk="0" hangingPunct="1">
              <a:lnSpc>
                <a:spcPct val="100000"/>
              </a:lnSpc>
              <a:spcBef>
                <a:spcPts val="0"/>
              </a:spcBef>
              <a:spcAft>
                <a:spcPts val="0"/>
              </a:spcAft>
              <a:buClrTx/>
              <a:buSzTx/>
              <a:buFontTx/>
              <a:buNone/>
              <a:tabLst/>
              <a:defRPr/>
            </a:pPr>
            <a:endParaRPr lang="en-US" b="1" dirty="0"/>
          </a:p>
          <a:p>
            <a:endParaRPr lang="en-US" dirty="0"/>
          </a:p>
        </p:txBody>
      </p:sp>
      <p:sp>
        <p:nvSpPr>
          <p:cNvPr id="4" name="Slide Number Placeholder 3"/>
          <p:cNvSpPr>
            <a:spLocks noGrp="1"/>
          </p:cNvSpPr>
          <p:nvPr>
            <p:ph type="sldNum" sz="quarter" idx="10"/>
          </p:nvPr>
        </p:nvSpPr>
        <p:spPr/>
        <p:txBody>
          <a:bodyPr/>
          <a:lstStyle/>
          <a:p>
            <a:fld id="{54536CA0-A20F-2644-BDEF-FE899B2BD1C5}" type="slidenum">
              <a:rPr lang="en-US" smtClean="0"/>
              <a:pPr/>
              <a:t>12</a:t>
            </a:fld>
            <a:endParaRPr lang="en-US" dirty="0"/>
          </a:p>
        </p:txBody>
      </p:sp>
    </p:spTree>
    <p:extLst>
      <p:ext uri="{BB962C8B-B14F-4D97-AF65-F5344CB8AC3E}">
        <p14:creationId xmlns:p14="http://schemas.microsoft.com/office/powerpoint/2010/main" val="3840584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also indicated that this was one of the best</a:t>
            </a:r>
            <a:r>
              <a:rPr lang="en-US" baseline="0" dirty="0"/>
              <a:t> campaigns of this type they had ever seen because it avoided many of the common pitfalls of SP campaigns.</a:t>
            </a:r>
            <a:endParaRPr lang="en-US" dirty="0"/>
          </a:p>
        </p:txBody>
      </p:sp>
      <p:sp>
        <p:nvSpPr>
          <p:cNvPr id="4" name="Slide Number Placeholder 3"/>
          <p:cNvSpPr>
            <a:spLocks noGrp="1"/>
          </p:cNvSpPr>
          <p:nvPr>
            <p:ph type="sldNum" sz="quarter" idx="10"/>
          </p:nvPr>
        </p:nvSpPr>
        <p:spPr/>
        <p:txBody>
          <a:bodyPr/>
          <a:lstStyle/>
          <a:p>
            <a:fld id="{54536CA0-A20F-2644-BDEF-FE899B2BD1C5}" type="slidenum">
              <a:rPr lang="en-US" smtClean="0"/>
              <a:pPr/>
              <a:t>13</a:t>
            </a:fld>
            <a:endParaRPr lang="en-US" dirty="0"/>
          </a:p>
        </p:txBody>
      </p:sp>
    </p:spTree>
    <p:extLst>
      <p:ext uri="{BB962C8B-B14F-4D97-AF65-F5344CB8AC3E}">
        <p14:creationId xmlns:p14="http://schemas.microsoft.com/office/powerpoint/2010/main" val="22621080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intranet.rand.org/publications/art.design.prod/useful.artlinks.html" TargetMode="Externa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two images">
    <p:bg>
      <p:bgPr>
        <a:solidFill>
          <a:schemeClr val="tx2"/>
        </a:solid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1" y="0"/>
            <a:ext cx="5718178" cy="3433763"/>
          </a:xfrm>
          <a:noFill/>
          <a:ln>
            <a:noFill/>
          </a:ln>
        </p:spPr>
        <p:txBody>
          <a:bodyPr lIns="274320" tIns="731520" anchor="t" anchorCtr="0"/>
          <a:lstStyle>
            <a:lvl1pPr algn="l">
              <a:defRPr>
                <a:solidFill>
                  <a:schemeClr val="bg1"/>
                </a:solidFill>
              </a:defRPr>
            </a:lvl1pPr>
          </a:lstStyle>
          <a:p>
            <a:r>
              <a:rPr lang="en-US" dirty="0"/>
              <a:t>Click to edit Master title style</a:t>
            </a:r>
          </a:p>
        </p:txBody>
      </p:sp>
      <p:sp>
        <p:nvSpPr>
          <p:cNvPr id="4" name="Picture Placeholder 37"/>
          <p:cNvSpPr>
            <a:spLocks noGrp="1"/>
          </p:cNvSpPr>
          <p:nvPr>
            <p:ph type="pic" sz="quarter" idx="14"/>
          </p:nvPr>
        </p:nvSpPr>
        <p:spPr>
          <a:xfrm>
            <a:off x="5718177" y="0"/>
            <a:ext cx="3425824" cy="3461195"/>
          </a:xfrm>
          <a:solidFill>
            <a:srgbClr val="FFFFFF"/>
          </a:solidFill>
        </p:spPr>
        <p:txBody>
          <a:bodyPr/>
          <a:lstStyle/>
          <a:p>
            <a:endParaRPr lang="en-US"/>
          </a:p>
        </p:txBody>
      </p:sp>
      <p:sp>
        <p:nvSpPr>
          <p:cNvPr id="15" name="Subtitle 2"/>
          <p:cNvSpPr>
            <a:spLocks noGrp="1"/>
          </p:cNvSpPr>
          <p:nvPr>
            <p:ph type="subTitle" idx="1"/>
          </p:nvPr>
        </p:nvSpPr>
        <p:spPr>
          <a:xfrm>
            <a:off x="5856941" y="3860800"/>
            <a:ext cx="3122795" cy="1752600"/>
          </a:xfrm>
        </p:spPr>
        <p:txBody>
          <a:bodyPr>
            <a:normAutofit/>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7" name="Picture 6" descr="randcorp_267u.ai"/>
          <p:cNvPicPr>
            <a:picLocks noChangeAspect="1"/>
          </p:cNvPicPr>
          <p:nvPr userDrawn="1"/>
        </p:nvPicPr>
        <p:blipFill rotWithShape="1">
          <a:blip r:embed="rId2" cstate="screen">
            <a:extLst>
              <a:ext uri="{28A0092B-C50C-407E-A947-70E740481C1C}">
                <a14:useLocalDpi xmlns:a14="http://schemas.microsoft.com/office/drawing/2010/main"/>
              </a:ext>
            </a:extLst>
          </a:blip>
          <a:srcRect l="36832" t="28995" r="30925" b="28692"/>
          <a:stretch/>
        </p:blipFill>
        <p:spPr>
          <a:xfrm>
            <a:off x="8301227" y="6035624"/>
            <a:ext cx="648626" cy="638402"/>
          </a:xfrm>
          <a:prstGeom prst="rect">
            <a:avLst/>
          </a:prstGeom>
          <a:ln>
            <a:solidFill>
              <a:srgbClr val="FFFFFF"/>
            </a:solidFill>
          </a:ln>
        </p:spPr>
      </p:pic>
      <p:sp>
        <p:nvSpPr>
          <p:cNvPr id="8" name="Picture Placeholder 37"/>
          <p:cNvSpPr>
            <a:spLocks noGrp="1"/>
          </p:cNvSpPr>
          <p:nvPr>
            <p:ph type="pic" sz="quarter" idx="15"/>
          </p:nvPr>
        </p:nvSpPr>
        <p:spPr>
          <a:xfrm>
            <a:off x="2" y="3463645"/>
            <a:ext cx="5718175" cy="3383280"/>
          </a:xfrm>
          <a:solidFill>
            <a:srgbClr val="FFFFFF"/>
          </a:solidFill>
        </p:spPr>
        <p:txBody>
          <a:bodyPr/>
          <a:lstStyle/>
          <a:p>
            <a:endParaRPr lang="en-US" dirty="0"/>
          </a:p>
        </p:txBody>
      </p:sp>
      <p:sp>
        <p:nvSpPr>
          <p:cNvPr id="10" name="TextBox 9"/>
          <p:cNvSpPr txBox="1"/>
          <p:nvPr userDrawn="1"/>
        </p:nvSpPr>
        <p:spPr>
          <a:xfrm>
            <a:off x="-4527176" y="320079"/>
            <a:ext cx="4288117" cy="6463309"/>
          </a:xfrm>
          <a:prstGeom prst="rect">
            <a:avLst/>
          </a:prstGeom>
          <a:solidFill>
            <a:srgbClr val="FFFF74"/>
          </a:solid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To change the</a:t>
            </a:r>
            <a:r>
              <a:rPr lang="en-US" sz="1800" b="0" kern="1200" baseline="0" dirty="0">
                <a:solidFill>
                  <a:schemeClr val="tx1"/>
                </a:solidFill>
                <a:latin typeface="+mn-lt"/>
                <a:ea typeface="+mn-ea"/>
                <a:cs typeface="+mn-cs"/>
              </a:rPr>
              <a:t> placeholder photo, </a:t>
            </a:r>
            <a:r>
              <a:rPr lang="en-US" sz="1800" b="0" kern="1200" dirty="0">
                <a:solidFill>
                  <a:schemeClr val="tx1"/>
                </a:solidFill>
                <a:latin typeface="+mn-lt"/>
                <a:ea typeface="+mn-ea"/>
                <a:cs typeface="+mn-cs"/>
              </a:rPr>
              <a:t>follow these instructions: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For</a:t>
            </a:r>
            <a:r>
              <a:rPr lang="en-US" sz="1800" b="0" kern="1200" baseline="0" dirty="0">
                <a:solidFill>
                  <a:schemeClr val="tx1"/>
                </a:solidFill>
                <a:latin typeface="+mn-lt"/>
                <a:ea typeface="+mn-ea"/>
                <a:cs typeface="+mn-cs"/>
              </a:rPr>
              <a:t> </a:t>
            </a:r>
            <a:r>
              <a:rPr lang="en-US" dirty="0"/>
              <a:t>PC:  Click on the placeholder photo and click on the Picture Tools</a:t>
            </a:r>
            <a:r>
              <a:rPr lang="en-US" baseline="0" dirty="0"/>
              <a:t> “Format” tab</a:t>
            </a:r>
            <a:r>
              <a:rPr lang="en-US" dirty="0"/>
              <a:t>.  In the “Format” ribbon, select “Change Picture. </a:t>
            </a:r>
            <a:endParaRPr lang="en-US" sz="1800" b="0" kern="1200" dirty="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For Mac:  Press Control and click on the placeholder photo to activate a window to "Change picture."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Next, you will be prompted to locate your image </a:t>
            </a:r>
            <a:r>
              <a:rPr lang="en-US" sz="1800" b="0" kern="1200" baseline="0" dirty="0">
                <a:solidFill>
                  <a:schemeClr val="tx1"/>
                </a:solidFill>
                <a:latin typeface="+mn-lt"/>
                <a:ea typeface="+mn-ea"/>
                <a:cs typeface="+mn-cs"/>
              </a:rPr>
              <a:t> (resolution should be 150 dpi or higher). </a:t>
            </a:r>
            <a:r>
              <a:rPr lang="en-US" sz="1800" b="0" kern="1200" dirty="0">
                <a:solidFill>
                  <a:schemeClr val="tx1"/>
                </a:solidFill>
                <a:latin typeface="+mn-lt"/>
                <a:ea typeface="+mn-ea"/>
                <a:cs typeface="+mn-cs"/>
              </a:rPr>
              <a:t>Select INSERT. Do NOT select LINK TO FILE.  (You want your image to be embedded, not linked.) You will have to resize your image to fit the height or the width, and then crop it to the exact size of the box. For websites where you</a:t>
            </a:r>
            <a:r>
              <a:rPr lang="en-US" sz="1800" b="0" kern="1200" baseline="0" dirty="0">
                <a:solidFill>
                  <a:schemeClr val="tx1"/>
                </a:solidFill>
                <a:latin typeface="+mn-lt"/>
                <a:ea typeface="+mn-ea"/>
                <a:cs typeface="+mn-cs"/>
              </a:rPr>
              <a:t> can find useful images, see</a:t>
            </a:r>
            <a:r>
              <a:rPr lang="en-US" sz="1800" u="sng" kern="1200" dirty="0">
                <a:solidFill>
                  <a:schemeClr val="tx1"/>
                </a:solidFill>
                <a:latin typeface="+mn-lt"/>
                <a:ea typeface="+mn-ea"/>
                <a:cs typeface="+mn-cs"/>
                <a:hlinkClick r:id="rId3"/>
              </a:rPr>
              <a:t> http://intranet.rand.org/publications/art.design.prod/useful.artlinks.html</a:t>
            </a:r>
            <a:endParaRPr lang="en-US" dirty="0">
              <a:latin typeface="+mn-lt"/>
            </a:endParaRPr>
          </a:p>
        </p:txBody>
      </p:sp>
    </p:spTree>
    <p:extLst>
      <p:ext uri="{BB962C8B-B14F-4D97-AF65-F5344CB8AC3E}">
        <p14:creationId xmlns:p14="http://schemas.microsoft.com/office/powerpoint/2010/main" val="16806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43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Plain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4" name="Picture 3" descr="randcorp_267u.ai"/>
          <p:cNvPicPr>
            <a:picLocks noChangeAspect="1"/>
          </p:cNvPicPr>
          <p:nvPr userDrawn="1"/>
        </p:nvPicPr>
        <p:blipFill rotWithShape="1">
          <a:blip r:embed="rId2" cstate="screen">
            <a:extLst>
              <a:ext uri="{28A0092B-C50C-407E-A947-70E740481C1C}">
                <a14:useLocalDpi xmlns:a14="http://schemas.microsoft.com/office/drawing/2010/main"/>
              </a:ext>
            </a:extLst>
          </a:blip>
          <a:srcRect l="36832" t="28995" r="30925" b="28692"/>
          <a:stretch/>
        </p:blipFill>
        <p:spPr>
          <a:xfrm>
            <a:off x="4241337" y="5796566"/>
            <a:ext cx="648626" cy="638402"/>
          </a:xfrm>
          <a:prstGeom prst="rect">
            <a:avLst/>
          </a:prstGeom>
          <a:ln>
            <a:solidFill>
              <a:srgbClr val="FFFFFF"/>
            </a:solidFill>
          </a:ln>
        </p:spPr>
      </p:pic>
    </p:spTree>
    <p:extLst>
      <p:ext uri="{BB962C8B-B14F-4D97-AF65-F5344CB8AC3E}">
        <p14:creationId xmlns:p14="http://schemas.microsoft.com/office/powerpoint/2010/main" val="408667265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941294" y="1417638"/>
            <a:ext cx="7261414" cy="4930775"/>
          </a:xfrm>
        </p:spPr>
        <p:txBody>
          <a:bodyPr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96303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hart Placeholder 3"/>
          <p:cNvSpPr>
            <a:spLocks noGrp="1"/>
          </p:cNvSpPr>
          <p:nvPr>
            <p:ph type="chart" sz="quarter" idx="10"/>
          </p:nvPr>
        </p:nvSpPr>
        <p:spPr>
          <a:xfrm>
            <a:off x="0" y="1417638"/>
            <a:ext cx="9144000" cy="5111656"/>
          </a:xfrm>
        </p:spPr>
        <p:txBody>
          <a:bodyPr/>
          <a:lstStyle/>
          <a:p>
            <a:endParaRPr lang="en-US"/>
          </a:p>
        </p:txBody>
      </p:sp>
      <p:sp>
        <p:nvSpPr>
          <p:cNvPr id="5" name="TextBox 4"/>
          <p:cNvSpPr txBox="1"/>
          <p:nvPr userDrawn="1"/>
        </p:nvSpPr>
        <p:spPr>
          <a:xfrm>
            <a:off x="-4728117" y="-446051"/>
            <a:ext cx="4527177" cy="7571303"/>
          </a:xfrm>
          <a:prstGeom prst="rect">
            <a:avLst/>
          </a:prstGeom>
          <a:solidFill>
            <a:srgbClr val="FFFF74"/>
          </a:solidFill>
        </p:spPr>
        <p:txBody>
          <a:bodyPr wrap="square" rtlCol="0">
            <a:spAutoFit/>
          </a:bodyPr>
          <a:lstStyle/>
          <a:p>
            <a:r>
              <a:rPr lang="en-US" dirty="0"/>
              <a:t>To use a sample plotted chart,</a:t>
            </a:r>
            <a:r>
              <a:rPr lang="en-US" baseline="0" dirty="0"/>
              <a:t> </a:t>
            </a:r>
            <a:r>
              <a:rPr lang="en-US" dirty="0"/>
              <a:t>copy data from an Excel spreadsheet into PowerPoint’s spreadsheet, following these steps:</a:t>
            </a:r>
          </a:p>
          <a:p>
            <a:pPr marL="342900" indent="-342900">
              <a:buAutoNum type="arabicParenR"/>
            </a:pPr>
            <a:r>
              <a:rPr lang="en-US" dirty="0"/>
              <a:t>Click once on this chart.</a:t>
            </a:r>
          </a:p>
          <a:p>
            <a:pPr marL="342900" indent="-342900">
              <a:buAutoNum type="arabicParenR"/>
            </a:pPr>
            <a:r>
              <a:rPr lang="en-US" dirty="0"/>
              <a:t>Select the Charts tab in the ribbon (above).</a:t>
            </a:r>
          </a:p>
          <a:p>
            <a:pPr marL="342900" indent="-342900">
              <a:buAutoNum type="arabicParenR"/>
            </a:pPr>
            <a:r>
              <a:rPr lang="en-US" dirty="0"/>
              <a:t>Select </a:t>
            </a:r>
            <a:r>
              <a:rPr lang="en-US" dirty="0" err="1"/>
              <a:t>EditX</a:t>
            </a:r>
            <a:r>
              <a:rPr lang="en-US" dirty="0"/>
              <a:t> in the Data section of the Charts tab.</a:t>
            </a:r>
          </a:p>
          <a:p>
            <a:pPr marL="342900" indent="-342900">
              <a:buAutoNum type="arabicParenR"/>
            </a:pPr>
            <a:r>
              <a:rPr lang="en-US" dirty="0"/>
              <a:t>In the newly launched spreadsheet, scroll to the top, select the placeholder cells and “Clear,</a:t>
            </a:r>
            <a:r>
              <a:rPr lang="en-US" baseline="0" dirty="0"/>
              <a:t>”</a:t>
            </a:r>
            <a:r>
              <a:rPr lang="en-US" dirty="0"/>
              <a:t> then “All.”</a:t>
            </a:r>
          </a:p>
          <a:p>
            <a:pPr marL="342900" indent="-342900">
              <a:buAutoNum type="arabicParenR"/>
            </a:pPr>
            <a:r>
              <a:rPr lang="en-US" dirty="0"/>
              <a:t>Copy needed cells from your Excel spreadsheet and paste into the cleared PPTX spreadsheet.</a:t>
            </a:r>
          </a:p>
          <a:p>
            <a:pPr marL="342900" indent="-342900">
              <a:buAutoNum type="arabicParenR"/>
            </a:pPr>
            <a:r>
              <a:rPr lang="en-US" dirty="0"/>
              <a:t>If the chart has not updated to include the new cells, </a:t>
            </a:r>
          </a:p>
          <a:p>
            <a:pPr marL="800100" lvl="1" indent="-342900">
              <a:buAutoNum type="arabicParenR"/>
            </a:pPr>
            <a:r>
              <a:rPr lang="en-US" dirty="0"/>
              <a:t>Mac:</a:t>
            </a:r>
            <a:r>
              <a:rPr lang="en-US" baseline="0" dirty="0"/>
              <a:t> </a:t>
            </a:r>
            <a:r>
              <a:rPr lang="en-US" dirty="0"/>
              <a:t>click on the </a:t>
            </a:r>
            <a:r>
              <a:rPr lang="en-US" dirty="0" err="1"/>
              <a:t>EditX</a:t>
            </a:r>
            <a:r>
              <a:rPr lang="en-US" dirty="0"/>
              <a:t> </a:t>
            </a:r>
            <a:r>
              <a:rPr lang="en-US" dirty="0" err="1"/>
              <a:t>pulldown</a:t>
            </a:r>
            <a:r>
              <a:rPr lang="en-US" dirty="0"/>
              <a:t>  menu, and select “Choose a different data range.”</a:t>
            </a:r>
          </a:p>
          <a:p>
            <a:pPr marL="800100" lvl="1" indent="-342900">
              <a:buAutoNum type="arabicParenR"/>
            </a:pPr>
            <a:r>
              <a:rPr lang="en-US" dirty="0"/>
              <a:t>PC: Under Chart Tools/Design, click</a:t>
            </a:r>
            <a:r>
              <a:rPr lang="en-US" baseline="0" dirty="0"/>
              <a:t> on “Select  Data.”</a:t>
            </a:r>
            <a:endParaRPr lang="en-US" dirty="0"/>
          </a:p>
          <a:p>
            <a:pPr marL="342900" indent="-342900">
              <a:buAutoNum type="arabicParenR"/>
            </a:pPr>
            <a:r>
              <a:rPr lang="en-US" dirty="0"/>
              <a:t>In the spreadsheet, click and drag to encompass the whole range of needed cells and select “OK” in the “Select Data Source” window that shows up on the spreadsheet. </a:t>
            </a:r>
          </a:p>
        </p:txBody>
      </p:sp>
    </p:spTree>
    <p:extLst>
      <p:ext uri="{BB962C8B-B14F-4D97-AF65-F5344CB8AC3E}">
        <p14:creationId xmlns:p14="http://schemas.microsoft.com/office/powerpoint/2010/main" val="2072595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able Placeholder 3"/>
          <p:cNvSpPr>
            <a:spLocks noGrp="1"/>
          </p:cNvSpPr>
          <p:nvPr>
            <p:ph type="tbl" sz="quarter" idx="10"/>
          </p:nvPr>
        </p:nvSpPr>
        <p:spPr>
          <a:xfrm>
            <a:off x="457200" y="1417637"/>
            <a:ext cx="8229600" cy="4973637"/>
          </a:xfrm>
        </p:spPr>
        <p:txBody>
          <a:bodyPr/>
          <a:lstStyle/>
          <a:p>
            <a:endParaRPr lang="en-US" dirty="0"/>
          </a:p>
        </p:txBody>
      </p:sp>
    </p:spTree>
    <p:extLst>
      <p:ext uri="{BB962C8B-B14F-4D97-AF65-F5344CB8AC3E}">
        <p14:creationId xmlns:p14="http://schemas.microsoft.com/office/powerpoint/2010/main" val="68879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rt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martArt Placeholder 3"/>
          <p:cNvSpPr>
            <a:spLocks noGrp="1"/>
          </p:cNvSpPr>
          <p:nvPr>
            <p:ph type="dgm" sz="quarter" idx="10"/>
          </p:nvPr>
        </p:nvSpPr>
        <p:spPr>
          <a:xfrm>
            <a:off x="457200" y="1417638"/>
            <a:ext cx="8229600" cy="4943475"/>
          </a:xfrm>
        </p:spPr>
        <p:txBody>
          <a:bodyPr/>
          <a:lstStyle/>
          <a:p>
            <a:endParaRPr lang="en-US"/>
          </a:p>
        </p:txBody>
      </p:sp>
    </p:spTree>
    <p:extLst>
      <p:ext uri="{BB962C8B-B14F-4D97-AF65-F5344CB8AC3E}">
        <p14:creationId xmlns:p14="http://schemas.microsoft.com/office/powerpoint/2010/main" val="4157695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3265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7093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7096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417638"/>
            <a:ext cx="8229600" cy="4962244"/>
          </a:xfrm>
          <a:prstGeom prst="rect">
            <a:avLst/>
          </a:prstGeom>
        </p:spPr>
        <p:txBody>
          <a:bodyPr vert="horz" lIns="91440" tIns="45720" rIns="91440" bIns="45720" rtlCol="0" anchor="t" anchorCtr="1">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5005294" y="6585477"/>
            <a:ext cx="4138706" cy="276999"/>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200" dirty="0"/>
              <a:t>Slide </a:t>
            </a:r>
            <a:fld id="{D75DE7E8-2144-B748-A2B9-9241C3AB1674}" type="slidenum">
              <a:rPr lang="en-US" sz="1200" smtClean="0"/>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200" dirty="0"/>
          </a:p>
        </p:txBody>
      </p:sp>
    </p:spTree>
    <p:extLst>
      <p:ext uri="{BB962C8B-B14F-4D97-AF65-F5344CB8AC3E}">
        <p14:creationId xmlns:p14="http://schemas.microsoft.com/office/powerpoint/2010/main" val="1815781395"/>
      </p:ext>
    </p:extLst>
  </p:cSld>
  <p:clrMap bg1="lt1" tx1="dk1" bg2="lt2" tx2="dk2" accent1="accent1" accent2="accent2" accent3="accent3" accent4="accent4" accent5="accent5" accent6="accent6" hlink="hlink" folHlink="folHlink"/>
  <p:sldLayoutIdLst>
    <p:sldLayoutId id="2147483698" r:id="rId1"/>
    <p:sldLayoutId id="2147483681" r:id="rId2"/>
    <p:sldLayoutId id="2147483699" r:id="rId3"/>
    <p:sldLayoutId id="2147483700" r:id="rId4"/>
    <p:sldLayoutId id="2147483702" r:id="rId5"/>
    <p:sldLayoutId id="2147483701" r:id="rId6"/>
    <p:sldLayoutId id="2147483684" r:id="rId7"/>
    <p:sldLayoutId id="2147483685" r:id="rId8"/>
    <p:sldLayoutId id="2147483687" r:id="rId9"/>
    <p:sldLayoutId id="2147483703" r:id="rId10"/>
  </p:sldLayoutIdLst>
  <p:hf hdr="0" ftr="0" dt="0"/>
  <p:txStyles>
    <p:titleStyle>
      <a:lvl1pPr algn="ctr" defTabSz="914400" rtl="0" eaLnBrk="1" latinLnBrk="0" hangingPunct="1">
        <a:spcBef>
          <a:spcPct val="0"/>
        </a:spcBef>
        <a:buNone/>
        <a:defRPr sz="4400" b="1" kern="1200">
          <a:solidFill>
            <a:schemeClr val="tx2"/>
          </a:solidFill>
          <a:latin typeface="+mj-lt"/>
          <a:ea typeface="+mj-ea"/>
          <a:cs typeface="+mj-cs"/>
        </a:defRPr>
      </a:lvl1pPr>
    </p:titleStyle>
    <p:bodyStyle>
      <a:lvl1pPr marL="342900" indent="-342900" algn="l" defTabSz="914400" rtl="0" eaLnBrk="1" latinLnBrk="0" hangingPunct="1">
        <a:spcBef>
          <a:spcPts val="1800"/>
        </a:spcBef>
        <a:buClr>
          <a:schemeClr val="tx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0.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5882"/>
            <a:ext cx="7772400" cy="1470025"/>
          </a:xfrm>
        </p:spPr>
        <p:txBody>
          <a:bodyPr>
            <a:normAutofit fontScale="90000"/>
          </a:bodyPr>
          <a:lstStyle/>
          <a:p>
            <a:br>
              <a:rPr lang="en-US" dirty="0"/>
            </a:br>
            <a:r>
              <a:rPr lang="en-US" dirty="0"/>
              <a:t>RAND Checklist of Best Practices for Suicide Prevention Communication Campaigns</a:t>
            </a:r>
          </a:p>
        </p:txBody>
      </p:sp>
      <p:sp>
        <p:nvSpPr>
          <p:cNvPr id="3" name="Subtitle 2"/>
          <p:cNvSpPr>
            <a:spLocks noGrp="1"/>
          </p:cNvSpPr>
          <p:nvPr>
            <p:ph type="subTitle" idx="1"/>
          </p:nvPr>
        </p:nvSpPr>
        <p:spPr>
          <a:xfrm>
            <a:off x="1371600" y="3886200"/>
            <a:ext cx="6400800" cy="1502229"/>
          </a:xfrm>
        </p:spPr>
        <p:txBody>
          <a:bodyPr/>
          <a:lstStyle/>
          <a:p>
            <a:r>
              <a:rPr lang="en-US" sz="2800" dirty="0"/>
              <a:t>Rajeev Ramchand</a:t>
            </a:r>
          </a:p>
          <a:p>
            <a:r>
              <a:rPr lang="en-US" sz="2800" dirty="0"/>
              <a:t>Joie Acosta</a:t>
            </a:r>
          </a:p>
          <a:p>
            <a:r>
              <a:rPr lang="en-US" sz="2800" dirty="0" err="1"/>
              <a:t>Amariah</a:t>
            </a:r>
            <a:r>
              <a:rPr lang="en-US" sz="2800" dirty="0"/>
              <a:t> Becker</a:t>
            </a:r>
          </a:p>
        </p:txBody>
      </p:sp>
    </p:spTree>
    <p:extLst>
      <p:ext uri="{BB962C8B-B14F-4D97-AF65-F5344CB8AC3E}">
        <p14:creationId xmlns:p14="http://schemas.microsoft.com/office/powerpoint/2010/main" val="3761343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993"/>
            <a:ext cx="8229600" cy="1143000"/>
          </a:xfrm>
        </p:spPr>
        <p:txBody>
          <a:bodyPr>
            <a:normAutofit fontScale="90000"/>
          </a:bodyPr>
          <a:lstStyle/>
          <a:p>
            <a:r>
              <a:rPr lang="en-US" dirty="0"/>
              <a:t>Checklist Is Applied to Existing Campaign</a:t>
            </a:r>
          </a:p>
        </p:txBody>
      </p:sp>
      <p:graphicFrame>
        <p:nvGraphicFramePr>
          <p:cNvPr id="4" name="Diagram 3"/>
          <p:cNvGraphicFramePr/>
          <p:nvPr>
            <p:extLst>
              <p:ext uri="{D42A27DB-BD31-4B8C-83A1-F6EECF244321}">
                <p14:modId xmlns:p14="http://schemas.microsoft.com/office/powerpoint/2010/main" val="3324923817"/>
              </p:ext>
            </p:extLst>
          </p:nvPr>
        </p:nvGraphicFramePr>
        <p:xfrm>
          <a:off x="244929" y="2177996"/>
          <a:ext cx="863781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ular Callout 4"/>
          <p:cNvSpPr/>
          <p:nvPr/>
        </p:nvSpPr>
        <p:spPr>
          <a:xfrm>
            <a:off x="3755571" y="1753847"/>
            <a:ext cx="2432957" cy="1260250"/>
          </a:xfrm>
          <a:prstGeom prst="wedgeRectCallout">
            <a:avLst>
              <a:gd name="adj1" fmla="val 67758"/>
              <a:gd name="adj2" fmla="val 780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“Know the Signs” Media Campaign</a:t>
            </a:r>
          </a:p>
        </p:txBody>
      </p:sp>
    </p:spTree>
    <p:extLst>
      <p:ext uri="{BB962C8B-B14F-4D97-AF65-F5344CB8AC3E}">
        <p14:creationId xmlns:p14="http://schemas.microsoft.com/office/powerpoint/2010/main" val="374621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988" y="110285"/>
            <a:ext cx="8477624" cy="1143000"/>
          </a:xfrm>
        </p:spPr>
        <p:txBody>
          <a:bodyPr>
            <a:normAutofit fontScale="90000"/>
          </a:bodyPr>
          <a:lstStyle/>
          <a:p>
            <a:r>
              <a:rPr lang="en-US" dirty="0"/>
              <a:t>Final Checklist Consisted of 46 Items</a:t>
            </a:r>
          </a:p>
        </p:txBody>
      </p:sp>
      <p:graphicFrame>
        <p:nvGraphicFramePr>
          <p:cNvPr id="5" name="Diagram 4"/>
          <p:cNvGraphicFramePr/>
          <p:nvPr>
            <p:extLst>
              <p:ext uri="{D42A27DB-BD31-4B8C-83A1-F6EECF244321}">
                <p14:modId xmlns:p14="http://schemas.microsoft.com/office/powerpoint/2010/main" val="188390877"/>
              </p:ext>
            </p:extLst>
          </p:nvPr>
        </p:nvGraphicFramePr>
        <p:xfrm>
          <a:off x="379142" y="1676449"/>
          <a:ext cx="4523677"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ular Callout 5"/>
          <p:cNvSpPr/>
          <p:nvPr/>
        </p:nvSpPr>
        <p:spPr>
          <a:xfrm>
            <a:off x="4902818" y="1089999"/>
            <a:ext cx="3951249" cy="2551271"/>
          </a:xfrm>
          <a:prstGeom prst="wedgeRectCallout">
            <a:avLst>
              <a:gd name="adj1" fmla="val -83009"/>
              <a:gd name="adj2" fmla="val 1963"/>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bg1"/>
                </a:solidFill>
              </a:rPr>
              <a:t>Theoretical basis (5 items)</a:t>
            </a:r>
          </a:p>
          <a:p>
            <a:pPr marL="285750" indent="-285750">
              <a:buFont typeface="Arial" panose="020B0604020202020204" pitchFamily="34" charset="0"/>
              <a:buChar char="•"/>
            </a:pPr>
            <a:r>
              <a:rPr lang="en-US" dirty="0">
                <a:solidFill>
                  <a:schemeClr val="bg1"/>
                </a:solidFill>
              </a:rPr>
              <a:t>Targeted, clear and simple messages (4 items)</a:t>
            </a:r>
          </a:p>
          <a:p>
            <a:pPr marL="285750" indent="-285750">
              <a:buFont typeface="Arial" panose="020B0604020202020204" pitchFamily="34" charset="0"/>
              <a:buChar char="•"/>
            </a:pPr>
            <a:r>
              <a:rPr lang="en-US" dirty="0">
                <a:solidFill>
                  <a:schemeClr val="bg1"/>
                </a:solidFill>
              </a:rPr>
              <a:t>Pilot messages before disseminating them (5 items)</a:t>
            </a:r>
          </a:p>
          <a:p>
            <a:pPr marL="285750" indent="-285750">
              <a:buFont typeface="Arial" panose="020B0604020202020204" pitchFamily="34" charset="0"/>
              <a:buChar char="•"/>
            </a:pPr>
            <a:r>
              <a:rPr lang="en-US" dirty="0">
                <a:solidFill>
                  <a:schemeClr val="bg1"/>
                </a:solidFill>
              </a:rPr>
              <a:t>Target audience input (1 item)</a:t>
            </a:r>
          </a:p>
          <a:p>
            <a:pPr marL="285750" indent="-285750">
              <a:buFont typeface="Arial" panose="020B0604020202020204" pitchFamily="34" charset="0"/>
              <a:buChar char="•"/>
            </a:pPr>
            <a:r>
              <a:rPr lang="en-US" dirty="0">
                <a:solidFill>
                  <a:schemeClr val="bg1"/>
                </a:solidFill>
              </a:rPr>
              <a:t>Continuous monitoring and evaluation (2 items)</a:t>
            </a:r>
          </a:p>
          <a:p>
            <a:pPr marL="285750" indent="-285750">
              <a:buFont typeface="Arial" panose="020B0604020202020204" pitchFamily="34" charset="0"/>
              <a:buChar char="•"/>
            </a:pPr>
            <a:r>
              <a:rPr lang="en-US" dirty="0">
                <a:solidFill>
                  <a:schemeClr val="bg1"/>
                </a:solidFill>
              </a:rPr>
              <a:t>Media presence (2 items)</a:t>
            </a:r>
          </a:p>
        </p:txBody>
      </p:sp>
    </p:spTree>
    <p:extLst>
      <p:ext uri="{BB962C8B-B14F-4D97-AF65-F5344CB8AC3E}">
        <p14:creationId xmlns:p14="http://schemas.microsoft.com/office/powerpoint/2010/main" val="4004008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988" y="110285"/>
            <a:ext cx="8477624" cy="1143000"/>
          </a:xfrm>
        </p:spPr>
        <p:txBody>
          <a:bodyPr>
            <a:normAutofit fontScale="90000"/>
          </a:bodyPr>
          <a:lstStyle/>
          <a:p>
            <a:r>
              <a:rPr lang="en-US" dirty="0"/>
              <a:t>Final Checklist Consisted of 46 Items</a:t>
            </a:r>
          </a:p>
        </p:txBody>
      </p:sp>
      <p:graphicFrame>
        <p:nvGraphicFramePr>
          <p:cNvPr id="5" name="Diagram 4"/>
          <p:cNvGraphicFramePr/>
          <p:nvPr>
            <p:extLst>
              <p:ext uri="{D42A27DB-BD31-4B8C-83A1-F6EECF244321}">
                <p14:modId xmlns:p14="http://schemas.microsoft.com/office/powerpoint/2010/main" val="2006222574"/>
              </p:ext>
            </p:extLst>
          </p:nvPr>
        </p:nvGraphicFramePr>
        <p:xfrm>
          <a:off x="379142" y="1676449"/>
          <a:ext cx="4523677"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ular Callout 6"/>
          <p:cNvSpPr/>
          <p:nvPr/>
        </p:nvSpPr>
        <p:spPr>
          <a:xfrm>
            <a:off x="4765286" y="3804556"/>
            <a:ext cx="4226312" cy="2890158"/>
          </a:xfrm>
          <a:prstGeom prst="wedgeRectCallout">
            <a:avLst>
              <a:gd name="adj1" fmla="val -84543"/>
              <a:gd name="adj2" fmla="val -4133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Special safety considerations during pilot testing (2 items)</a:t>
            </a:r>
          </a:p>
          <a:p>
            <a:pPr marL="285750" indent="-285750">
              <a:buFont typeface="Arial" panose="020B0604020202020204" pitchFamily="34" charset="0"/>
              <a:buChar char="•"/>
            </a:pPr>
            <a:r>
              <a:rPr lang="en-US" dirty="0"/>
              <a:t>Suggested suicide prevention message content (10 items)</a:t>
            </a:r>
          </a:p>
          <a:p>
            <a:pPr marL="285750" indent="-285750">
              <a:buFont typeface="Arial" panose="020B0604020202020204" pitchFamily="34" charset="0"/>
              <a:buChar char="•"/>
            </a:pPr>
            <a:r>
              <a:rPr lang="en-US" dirty="0"/>
              <a:t>Warning signs, risk factors, and protective factors (4 items)</a:t>
            </a:r>
          </a:p>
          <a:p>
            <a:pPr marL="285750" indent="-285750">
              <a:buFont typeface="Arial" panose="020B0604020202020204" pitchFamily="34" charset="0"/>
              <a:buChar char="•"/>
            </a:pPr>
            <a:r>
              <a:rPr lang="en-US" dirty="0"/>
              <a:t>Language and visual elements (8 items)</a:t>
            </a:r>
          </a:p>
          <a:p>
            <a:pPr marL="285750" indent="-285750">
              <a:buFont typeface="Arial" panose="020B0604020202020204" pitchFamily="34" charset="0"/>
              <a:buChar char="•"/>
            </a:pPr>
            <a:r>
              <a:rPr lang="en-US" dirty="0"/>
              <a:t>Moderation of public forums (2 items)</a:t>
            </a:r>
          </a:p>
          <a:p>
            <a:pPr marL="285750" indent="-285750">
              <a:buFont typeface="Arial" panose="020B0604020202020204" pitchFamily="34" charset="0"/>
              <a:buChar char="•"/>
            </a:pPr>
            <a:r>
              <a:rPr lang="en-US" dirty="0"/>
              <a:t>Dissemination (1 item)</a:t>
            </a:r>
          </a:p>
        </p:txBody>
      </p:sp>
    </p:spTree>
    <p:extLst>
      <p:ext uri="{BB962C8B-B14F-4D97-AF65-F5344CB8AC3E}">
        <p14:creationId xmlns:p14="http://schemas.microsoft.com/office/powerpoint/2010/main" val="962572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Overall Experts Rate the Campaign As Highly Aligned with Best Practices</a:t>
            </a:r>
          </a:p>
        </p:txBody>
      </p:sp>
      <p:graphicFrame>
        <p:nvGraphicFramePr>
          <p:cNvPr id="4" name="Object 3"/>
          <p:cNvGraphicFramePr>
            <a:graphicFrameLocks noChangeAspect="1"/>
          </p:cNvGraphicFramePr>
          <p:nvPr>
            <p:extLst>
              <p:ext uri="{D42A27DB-BD31-4B8C-83A1-F6EECF244321}">
                <p14:modId xmlns:p14="http://schemas.microsoft.com/office/powerpoint/2010/main" val="73932651"/>
              </p:ext>
            </p:extLst>
          </p:nvPr>
        </p:nvGraphicFramePr>
        <p:xfrm>
          <a:off x="315445" y="2559051"/>
          <a:ext cx="9210675" cy="3671888"/>
        </p:xfrm>
        <a:graphic>
          <a:graphicData uri="http://schemas.openxmlformats.org/presentationml/2006/ole">
            <mc:AlternateContent xmlns:mc="http://schemas.openxmlformats.org/markup-compatibility/2006">
              <mc:Choice xmlns:v="urn:schemas-microsoft-com:vml" Requires="v">
                <p:oleObj spid="_x0000_s1039" name="Document" r:id="rId4" imgW="5638800" imgH="2247900" progId="Word.Document.12">
                  <p:embed/>
                </p:oleObj>
              </mc:Choice>
              <mc:Fallback>
                <p:oleObj name="Document" r:id="rId4" imgW="5638800" imgH="2247900" progId="Word.Document.12">
                  <p:embed/>
                  <p:pic>
                    <p:nvPicPr>
                      <p:cNvPr id="0" name=""/>
                      <p:cNvPicPr/>
                      <p:nvPr/>
                    </p:nvPicPr>
                    <p:blipFill>
                      <a:blip r:embed="rId5"/>
                      <a:stretch>
                        <a:fillRect/>
                      </a:stretch>
                    </p:blipFill>
                    <p:spPr>
                      <a:xfrm>
                        <a:off x="315445" y="2559051"/>
                        <a:ext cx="9210675" cy="3671888"/>
                      </a:xfrm>
                      <a:prstGeom prst="rect">
                        <a:avLst/>
                      </a:prstGeom>
                    </p:spPr>
                  </p:pic>
                </p:oleObj>
              </mc:Fallback>
            </mc:AlternateContent>
          </a:graphicData>
        </a:graphic>
      </p:graphicFrame>
      <p:sp>
        <p:nvSpPr>
          <p:cNvPr id="5" name="Rectangle 4"/>
          <p:cNvSpPr/>
          <p:nvPr/>
        </p:nvSpPr>
        <p:spPr>
          <a:xfrm>
            <a:off x="457200" y="1839804"/>
            <a:ext cx="6516327" cy="584776"/>
          </a:xfrm>
          <a:prstGeom prst="rect">
            <a:avLst/>
          </a:prstGeom>
        </p:spPr>
        <p:txBody>
          <a:bodyPr wrap="none">
            <a:spAutoFit/>
          </a:bodyPr>
          <a:lstStyle/>
          <a:p>
            <a:r>
              <a:rPr lang="en-US" sz="3200" dirty="0"/>
              <a:t>Top Five Most Highly Rated Practices</a:t>
            </a:r>
          </a:p>
        </p:txBody>
      </p:sp>
      <p:sp>
        <p:nvSpPr>
          <p:cNvPr id="6" name="Content Placeholder 2"/>
          <p:cNvSpPr txBox="1">
            <a:spLocks/>
          </p:cNvSpPr>
          <p:nvPr/>
        </p:nvSpPr>
        <p:spPr>
          <a:xfrm>
            <a:off x="315444" y="5947481"/>
            <a:ext cx="8572077" cy="566916"/>
          </a:xfrm>
          <a:prstGeom prst="rect">
            <a:avLst/>
          </a:prstGeom>
        </p:spPr>
        <p:txBody>
          <a:bodyPr/>
          <a:lstStyle>
            <a:lvl1pPr marL="342900" indent="-342900" algn="l" defTabSz="914400" rtl="0" eaLnBrk="1" latinLnBrk="0" hangingPunct="1">
              <a:spcBef>
                <a:spcPts val="1800"/>
              </a:spcBef>
              <a:buClr>
                <a:schemeClr val="tx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i="1" dirty="0"/>
              <a:t>Note: Ratings could range from 1 to 7. “Range” represents difference between the maximum and minimum rating.</a:t>
            </a:r>
          </a:p>
        </p:txBody>
      </p:sp>
    </p:spTree>
    <p:extLst>
      <p:ext uri="{BB962C8B-B14F-4D97-AF65-F5344CB8AC3E}">
        <p14:creationId xmlns:p14="http://schemas.microsoft.com/office/powerpoint/2010/main" val="39629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Concerns about KTS Raised During Meeting</a:t>
            </a:r>
          </a:p>
        </p:txBody>
      </p:sp>
      <p:sp>
        <p:nvSpPr>
          <p:cNvPr id="3" name="Text Placeholder 2"/>
          <p:cNvSpPr>
            <a:spLocks noGrp="1"/>
          </p:cNvSpPr>
          <p:nvPr>
            <p:ph type="body" sz="quarter" idx="10"/>
          </p:nvPr>
        </p:nvSpPr>
        <p:spPr/>
        <p:txBody>
          <a:bodyPr/>
          <a:lstStyle/>
          <a:p>
            <a:r>
              <a:rPr lang="en-US" sz="2800" dirty="0"/>
              <a:t>Information may be outdated and unsubstantiated by research</a:t>
            </a:r>
          </a:p>
          <a:p>
            <a:pPr lvl="1"/>
            <a:r>
              <a:rPr lang="en-US" sz="2400" dirty="0"/>
              <a:t>Safety planning, warning signs (giving away possessions, putting affairs in order)</a:t>
            </a:r>
          </a:p>
          <a:p>
            <a:r>
              <a:rPr lang="en-US" sz="2800" dirty="0"/>
              <a:t>“Suicide is preventable”</a:t>
            </a:r>
          </a:p>
          <a:p>
            <a:pPr lvl="1"/>
            <a:r>
              <a:rPr lang="en-US" sz="2400" dirty="0"/>
              <a:t>Insensitive to survivors</a:t>
            </a:r>
          </a:p>
          <a:p>
            <a:pPr lvl="1"/>
            <a:r>
              <a:rPr lang="en-US" sz="2400" dirty="0"/>
              <a:t>Important for a general audience</a:t>
            </a:r>
          </a:p>
          <a:p>
            <a:pPr marL="457200" lvl="1" indent="0">
              <a:buNone/>
            </a:pPr>
            <a:r>
              <a:rPr lang="en-US" sz="2400" dirty="0"/>
              <a:t>Solution: Qualifications (i.e., </a:t>
            </a:r>
            <a:r>
              <a:rPr lang="en-US" sz="2400" i="1" dirty="0"/>
              <a:t>Most/many suicides are preventable</a:t>
            </a:r>
            <a:r>
              <a:rPr lang="en-US" sz="2400" dirty="0"/>
              <a:t>)</a:t>
            </a:r>
          </a:p>
          <a:p>
            <a:r>
              <a:rPr lang="en-US" sz="2800" dirty="0"/>
              <a:t>Reliance on ‘stock images’ with people who appeared “too good looking”</a:t>
            </a:r>
          </a:p>
        </p:txBody>
      </p:sp>
    </p:spTree>
    <p:extLst>
      <p:ext uri="{BB962C8B-B14F-4D97-AF65-F5344CB8AC3E}">
        <p14:creationId xmlns:p14="http://schemas.microsoft.com/office/powerpoint/2010/main" val="821996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72612"/>
            <a:ext cx="8229600" cy="1143000"/>
          </a:xfrm>
        </p:spPr>
        <p:txBody>
          <a:bodyPr>
            <a:noAutofit/>
          </a:bodyPr>
          <a:lstStyle/>
          <a:p>
            <a:r>
              <a:rPr lang="en-US" sz="3600" dirty="0"/>
              <a:t>RAND Checklist of Best Practices for Suicide Prevention Communication Campaigns</a:t>
            </a:r>
          </a:p>
        </p:txBody>
      </p:sp>
      <p:sp>
        <p:nvSpPr>
          <p:cNvPr id="5" name="Text Placeholder 4"/>
          <p:cNvSpPr>
            <a:spLocks noGrp="1"/>
          </p:cNvSpPr>
          <p:nvPr>
            <p:ph type="body" sz="quarter" idx="10"/>
          </p:nvPr>
        </p:nvSpPr>
        <p:spPr>
          <a:xfrm>
            <a:off x="941294" y="1842183"/>
            <a:ext cx="7261414" cy="4930775"/>
          </a:xfrm>
        </p:spPr>
        <p:txBody>
          <a:bodyPr/>
          <a:lstStyle/>
          <a:p>
            <a:r>
              <a:rPr lang="en-US" dirty="0"/>
              <a:t>Consider the checklist:</a:t>
            </a:r>
          </a:p>
          <a:p>
            <a:pPr lvl="1"/>
            <a:r>
              <a:rPr lang="en-US" dirty="0"/>
              <a:t>When designing a messaging campaign</a:t>
            </a:r>
          </a:p>
          <a:p>
            <a:pPr lvl="1"/>
            <a:r>
              <a:rPr lang="en-US" dirty="0"/>
              <a:t>When developing a campaign</a:t>
            </a:r>
          </a:p>
          <a:p>
            <a:pPr lvl="1"/>
            <a:r>
              <a:rPr lang="en-US" dirty="0"/>
              <a:t>When disseminating a campaign</a:t>
            </a:r>
          </a:p>
          <a:p>
            <a:pPr lvl="1"/>
            <a:r>
              <a:rPr lang="en-US" dirty="0"/>
              <a:t>When evaluating a campaign</a:t>
            </a:r>
          </a:p>
          <a:p>
            <a:r>
              <a:rPr lang="en-US" dirty="0"/>
              <a:t>Further refinement may be warranted</a:t>
            </a:r>
          </a:p>
          <a:p>
            <a:endParaRPr lang="en-US" dirty="0"/>
          </a:p>
        </p:txBody>
      </p:sp>
    </p:spTree>
    <p:extLst>
      <p:ext uri="{BB962C8B-B14F-4D97-AF65-F5344CB8AC3E}">
        <p14:creationId xmlns:p14="http://schemas.microsoft.com/office/powerpoint/2010/main" val="688408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9939"/>
            <a:ext cx="7772400" cy="1470025"/>
          </a:xfrm>
        </p:spPr>
        <p:txBody>
          <a:bodyPr/>
          <a:lstStyle/>
          <a:p>
            <a:r>
              <a:rPr lang="en-US" dirty="0">
                <a:solidFill>
                  <a:schemeClr val="tx1"/>
                </a:solidFill>
              </a:rPr>
              <a:t>For more information:</a:t>
            </a:r>
            <a:endParaRPr lang="en-US" dirty="0"/>
          </a:p>
        </p:txBody>
      </p:sp>
      <p:sp>
        <p:nvSpPr>
          <p:cNvPr id="3" name="Subtitle 2"/>
          <p:cNvSpPr>
            <a:spLocks noGrp="1"/>
          </p:cNvSpPr>
          <p:nvPr>
            <p:ph type="subTitle" idx="1"/>
          </p:nvPr>
        </p:nvSpPr>
        <p:spPr>
          <a:xfrm>
            <a:off x="685800" y="1744868"/>
            <a:ext cx="3543300" cy="1752600"/>
          </a:xfrm>
        </p:spPr>
        <p:txBody>
          <a:bodyPr/>
          <a:lstStyle/>
          <a:p>
            <a:r>
              <a:rPr lang="en-US" dirty="0">
                <a:solidFill>
                  <a:schemeClr val="tx1"/>
                </a:solidFill>
              </a:rPr>
              <a:t>Joie Acosta</a:t>
            </a:r>
          </a:p>
          <a:p>
            <a:r>
              <a:rPr lang="en-US" dirty="0">
                <a:solidFill>
                  <a:schemeClr val="tx1"/>
                </a:solidFill>
              </a:rPr>
              <a:t>jacosta@rand.org</a:t>
            </a:r>
          </a:p>
        </p:txBody>
      </p:sp>
      <p:sp>
        <p:nvSpPr>
          <p:cNvPr id="4" name="Subtitle 2"/>
          <p:cNvSpPr txBox="1">
            <a:spLocks/>
          </p:cNvSpPr>
          <p:nvPr/>
        </p:nvSpPr>
        <p:spPr>
          <a:xfrm>
            <a:off x="1371600" y="3859839"/>
            <a:ext cx="6400800" cy="1752600"/>
          </a:xfrm>
          <a:prstGeom prst="rect">
            <a:avLst/>
          </a:prstGeom>
        </p:spPr>
        <p:txBody>
          <a:bodyPr vert="horz" lIns="91440" tIns="45720" rIns="91440" bIns="45720" rtlCol="0" anchor="t" anchorCtr="1">
            <a:noAutofit/>
          </a:bodyPr>
          <a:lstStyle>
            <a:lvl1pPr marL="0" indent="0" algn="ctr" defTabSz="914400" rtl="0" eaLnBrk="1" latinLnBrk="0" hangingPunct="1">
              <a:spcBef>
                <a:spcPts val="1800"/>
              </a:spcBef>
              <a:buClr>
                <a:schemeClr val="tx2"/>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tx2"/>
              </a:buClr>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a:solidFill>
                  <a:schemeClr val="tx1"/>
                </a:solidFill>
              </a:rPr>
              <a:t>Paper and Checklist Available:</a:t>
            </a:r>
          </a:p>
          <a:p>
            <a:r>
              <a:rPr lang="en-US" sz="1600" dirty="0">
                <a:solidFill>
                  <a:schemeClr val="tx1"/>
                </a:solidFill>
              </a:rPr>
              <a:t>Acosta J, Ramchand R, Becker A. 2017. Best Practices for Suicide Prevention Messaging and Evaluating California’s Know the Signs Social Marketing Campaign. Crisis, Feb 23: 1-13. </a:t>
            </a:r>
          </a:p>
        </p:txBody>
      </p:sp>
      <p:sp>
        <p:nvSpPr>
          <p:cNvPr id="5" name="Subtitle 2"/>
          <p:cNvSpPr txBox="1">
            <a:spLocks/>
          </p:cNvSpPr>
          <p:nvPr/>
        </p:nvSpPr>
        <p:spPr>
          <a:xfrm>
            <a:off x="4718957" y="1744868"/>
            <a:ext cx="3739243" cy="1752600"/>
          </a:xfrm>
          <a:prstGeom prst="rect">
            <a:avLst/>
          </a:prstGeom>
        </p:spPr>
        <p:txBody>
          <a:bodyPr vert="horz" lIns="91440" tIns="45720" rIns="91440" bIns="45720" rtlCol="0" anchor="t" anchorCtr="1">
            <a:noAutofit/>
          </a:bodyPr>
          <a:lstStyle>
            <a:lvl1pPr marL="0" indent="0" algn="ctr" defTabSz="914400" rtl="0" eaLnBrk="1" latinLnBrk="0" hangingPunct="1">
              <a:spcBef>
                <a:spcPts val="1800"/>
              </a:spcBef>
              <a:buClr>
                <a:schemeClr val="tx2"/>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tx2"/>
              </a:buClr>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solidFill>
                  <a:schemeClr val="tx1"/>
                </a:solidFill>
              </a:rPr>
              <a:t>Rajeev Ramchand</a:t>
            </a:r>
          </a:p>
          <a:p>
            <a:r>
              <a:rPr lang="en-US" dirty="0">
                <a:solidFill>
                  <a:schemeClr val="tx1"/>
                </a:solidFill>
              </a:rPr>
              <a:t>ramchand@rand.org</a:t>
            </a:r>
          </a:p>
        </p:txBody>
      </p:sp>
    </p:spTree>
    <p:extLst>
      <p:ext uri="{BB962C8B-B14F-4D97-AF65-F5344CB8AC3E}">
        <p14:creationId xmlns:p14="http://schemas.microsoft.com/office/powerpoint/2010/main" val="3309193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Best Practices for Messaging?</a:t>
            </a:r>
          </a:p>
        </p:txBody>
      </p:sp>
      <p:sp>
        <p:nvSpPr>
          <p:cNvPr id="5" name="Text Placeholder 4"/>
          <p:cNvSpPr>
            <a:spLocks noGrp="1"/>
          </p:cNvSpPr>
          <p:nvPr>
            <p:ph type="body" sz="quarter" idx="10"/>
          </p:nvPr>
        </p:nvSpPr>
        <p:spPr/>
        <p:txBody>
          <a:bodyPr/>
          <a:lstStyle/>
          <a:p>
            <a:r>
              <a:rPr lang="en-US" dirty="0"/>
              <a:t>Messaging is critical to suicide prevention (SP) efforts, but few guidelines exist for “best practices”</a:t>
            </a:r>
          </a:p>
          <a:p>
            <a:r>
              <a:rPr lang="en-US" dirty="0"/>
              <a:t>Proposition 63 funds in California were used, in part, to fund “Know the Signs” – a social marketing campaign aimed at preventing suicide</a:t>
            </a:r>
          </a:p>
          <a:p>
            <a:r>
              <a:rPr lang="en-US" dirty="0"/>
              <a:t>RAND was hired to evaluate Prop 63 PEI funding, including Know the Signs</a:t>
            </a:r>
          </a:p>
        </p:txBody>
      </p:sp>
    </p:spTree>
    <p:extLst>
      <p:ext uri="{BB962C8B-B14F-4D97-AF65-F5344CB8AC3E}">
        <p14:creationId xmlns:p14="http://schemas.microsoft.com/office/powerpoint/2010/main" val="2462514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dirty="0"/>
              <a:t>We used the RAND/UCLA Appropriateness Method for our Evaluation</a:t>
            </a:r>
          </a:p>
        </p:txBody>
      </p:sp>
      <p:sp>
        <p:nvSpPr>
          <p:cNvPr id="5" name="Text Placeholder 4"/>
          <p:cNvSpPr>
            <a:spLocks noGrp="1"/>
          </p:cNvSpPr>
          <p:nvPr>
            <p:ph type="body" sz="quarter" idx="10"/>
          </p:nvPr>
        </p:nvSpPr>
        <p:spPr>
          <a:xfrm>
            <a:off x="941294" y="1447347"/>
            <a:ext cx="7261414" cy="4930775"/>
          </a:xfrm>
        </p:spPr>
        <p:txBody>
          <a:bodyPr/>
          <a:lstStyle/>
          <a:p>
            <a:r>
              <a:rPr lang="en-US" dirty="0"/>
              <a:t>Our analysis of KTS focused on the mass media component of the social marketing campaign</a:t>
            </a:r>
          </a:p>
          <a:p>
            <a:r>
              <a:rPr lang="en-US" dirty="0"/>
              <a:t>The RAND/UCLA Appropriateness Method is a systematic method for obtaining expert judgment on topics where there is no clear cut evidence to guide practice</a:t>
            </a:r>
          </a:p>
        </p:txBody>
      </p:sp>
    </p:spTree>
    <p:extLst>
      <p:ext uri="{BB962C8B-B14F-4D97-AF65-F5344CB8AC3E}">
        <p14:creationId xmlns:p14="http://schemas.microsoft.com/office/powerpoint/2010/main" val="1923233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993"/>
            <a:ext cx="8229600" cy="1143000"/>
          </a:xfrm>
        </p:spPr>
        <p:txBody>
          <a:bodyPr>
            <a:normAutofit fontScale="90000"/>
          </a:bodyPr>
          <a:lstStyle/>
          <a:p>
            <a:r>
              <a:rPr lang="en-US" dirty="0"/>
              <a:t>RAND/UCLA Appropriateness Method</a:t>
            </a:r>
          </a:p>
        </p:txBody>
      </p:sp>
      <p:graphicFrame>
        <p:nvGraphicFramePr>
          <p:cNvPr id="4" name="Diagram 3"/>
          <p:cNvGraphicFramePr/>
          <p:nvPr>
            <p:extLst>
              <p:ext uri="{D42A27DB-BD31-4B8C-83A1-F6EECF244321}">
                <p14:modId xmlns:p14="http://schemas.microsoft.com/office/powerpoint/2010/main" val="1660889956"/>
              </p:ext>
            </p:extLst>
          </p:nvPr>
        </p:nvGraphicFramePr>
        <p:xfrm>
          <a:off x="244929" y="2177996"/>
          <a:ext cx="863781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628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993"/>
            <a:ext cx="8229600" cy="1143000"/>
          </a:xfrm>
        </p:spPr>
        <p:txBody>
          <a:bodyPr>
            <a:normAutofit fontScale="90000"/>
          </a:bodyPr>
          <a:lstStyle/>
          <a:p>
            <a:r>
              <a:rPr lang="en-US" dirty="0"/>
              <a:t>42 Initial Checklist Items Based on Literature Review</a:t>
            </a:r>
          </a:p>
        </p:txBody>
      </p:sp>
      <p:graphicFrame>
        <p:nvGraphicFramePr>
          <p:cNvPr id="4" name="Diagram 3"/>
          <p:cNvGraphicFramePr/>
          <p:nvPr>
            <p:extLst>
              <p:ext uri="{D42A27DB-BD31-4B8C-83A1-F6EECF244321}">
                <p14:modId xmlns:p14="http://schemas.microsoft.com/office/powerpoint/2010/main" val="17559342"/>
              </p:ext>
            </p:extLst>
          </p:nvPr>
        </p:nvGraphicFramePr>
        <p:xfrm>
          <a:off x="244929" y="2177996"/>
          <a:ext cx="863781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ular Callout 2"/>
          <p:cNvSpPr/>
          <p:nvPr/>
        </p:nvSpPr>
        <p:spPr>
          <a:xfrm>
            <a:off x="1681843" y="1547871"/>
            <a:ext cx="2432957" cy="1260250"/>
          </a:xfrm>
          <a:prstGeom prst="wedgeRectCallout">
            <a:avLst>
              <a:gd name="adj1" fmla="val -53718"/>
              <a:gd name="adj2" fmla="val 702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u="sng" dirty="0"/>
              <a:t>42 items</a:t>
            </a:r>
          </a:p>
          <a:p>
            <a:pPr marL="285750" indent="-285750" algn="ctr">
              <a:buFontTx/>
              <a:buChar char="-"/>
            </a:pPr>
            <a:r>
              <a:rPr lang="en-US" sz="2000" dirty="0"/>
              <a:t>21 general</a:t>
            </a:r>
          </a:p>
          <a:p>
            <a:pPr marL="285750" indent="-285750" algn="ctr">
              <a:buFontTx/>
              <a:buChar char="-"/>
            </a:pPr>
            <a:r>
              <a:rPr lang="en-US" sz="2000" dirty="0"/>
              <a:t>21 specific to SP</a:t>
            </a:r>
          </a:p>
        </p:txBody>
      </p:sp>
    </p:spTree>
    <p:extLst>
      <p:ext uri="{BB962C8B-B14F-4D97-AF65-F5344CB8AC3E}">
        <p14:creationId xmlns:p14="http://schemas.microsoft.com/office/powerpoint/2010/main" val="1461563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993"/>
            <a:ext cx="8229600" cy="1143000"/>
          </a:xfrm>
        </p:spPr>
        <p:txBody>
          <a:bodyPr/>
          <a:lstStyle/>
          <a:p>
            <a:r>
              <a:rPr lang="en-US" dirty="0"/>
              <a:t>Initial Items Rated By Experts</a:t>
            </a:r>
          </a:p>
        </p:txBody>
      </p:sp>
      <p:graphicFrame>
        <p:nvGraphicFramePr>
          <p:cNvPr id="4" name="Diagram 3"/>
          <p:cNvGraphicFramePr/>
          <p:nvPr>
            <p:extLst>
              <p:ext uri="{D42A27DB-BD31-4B8C-83A1-F6EECF244321}">
                <p14:modId xmlns:p14="http://schemas.microsoft.com/office/powerpoint/2010/main" val="1737822840"/>
              </p:ext>
            </p:extLst>
          </p:nvPr>
        </p:nvGraphicFramePr>
        <p:xfrm>
          <a:off x="244929" y="2177996"/>
          <a:ext cx="863781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ular Callout 4"/>
          <p:cNvSpPr/>
          <p:nvPr/>
        </p:nvSpPr>
        <p:spPr>
          <a:xfrm>
            <a:off x="2628899" y="1352322"/>
            <a:ext cx="6253843" cy="3151414"/>
          </a:xfrm>
          <a:prstGeom prst="wedgeRectCallout">
            <a:avLst>
              <a:gd name="adj1" fmla="val -38344"/>
              <a:gd name="adj2" fmla="val 718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Validity: </a:t>
            </a:r>
            <a:r>
              <a:rPr lang="en-US" sz="2000" dirty="0"/>
              <a:t>Having adequate scientific evidence or professional consensus to support a link between the checklist item and the effectiveness of a SP communication campaign</a:t>
            </a:r>
            <a:endParaRPr lang="en-US" sz="2000" b="1" dirty="0"/>
          </a:p>
          <a:p>
            <a:endParaRPr lang="en-US" sz="2000" b="1" dirty="0"/>
          </a:p>
          <a:p>
            <a:r>
              <a:rPr lang="en-US" sz="2000" b="1" dirty="0"/>
              <a:t>Importance: </a:t>
            </a:r>
            <a:r>
              <a:rPr lang="en-US" sz="2000" dirty="0"/>
              <a:t>Adherence to item is primary driver of campaign effectiveness or has a critical influence on the development or implementation of a SP campaign and there are serious adverse consequences to effectiveness by not adhering</a:t>
            </a:r>
            <a:endParaRPr lang="en-US" sz="2000" b="1" dirty="0"/>
          </a:p>
        </p:txBody>
      </p:sp>
    </p:spTree>
    <p:extLst>
      <p:ext uri="{BB962C8B-B14F-4D97-AF65-F5344CB8AC3E}">
        <p14:creationId xmlns:p14="http://schemas.microsoft.com/office/powerpoint/2010/main" val="4113603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883" y="274638"/>
            <a:ext cx="8665882" cy="1143000"/>
          </a:xfrm>
        </p:spPr>
        <p:txBody>
          <a:bodyPr>
            <a:noAutofit/>
          </a:bodyPr>
          <a:lstStyle/>
          <a:p>
            <a:r>
              <a:rPr lang="en-US" sz="3600" dirty="0"/>
              <a:t>Expert Panel Consisted of Leaders in  Suicide Prevention and Communications</a:t>
            </a:r>
          </a:p>
        </p:txBody>
      </p:sp>
      <p:sp>
        <p:nvSpPr>
          <p:cNvPr id="3" name="Text Placeholder 2"/>
          <p:cNvSpPr>
            <a:spLocks noGrp="1"/>
          </p:cNvSpPr>
          <p:nvPr>
            <p:ph sz="half" idx="1"/>
          </p:nvPr>
        </p:nvSpPr>
        <p:spPr/>
        <p:txBody>
          <a:bodyPr/>
          <a:lstStyle/>
          <a:p>
            <a:r>
              <a:rPr lang="en-US" sz="2000" i="1" dirty="0"/>
              <a:t>Lidia </a:t>
            </a:r>
            <a:r>
              <a:rPr lang="en-US" sz="2000" i="1" dirty="0" err="1"/>
              <a:t>Bernik</a:t>
            </a:r>
            <a:r>
              <a:rPr lang="en-US" sz="2000" i="1" dirty="0"/>
              <a:t>, </a:t>
            </a:r>
            <a:r>
              <a:rPr lang="en-US" sz="2000" dirty="0"/>
              <a:t>Mt. Sinai Hospital </a:t>
            </a:r>
            <a:endParaRPr lang="en-US" sz="2000" i="1" dirty="0"/>
          </a:p>
          <a:p>
            <a:r>
              <a:rPr lang="en-US" sz="2000" i="1" dirty="0"/>
              <a:t>Annette </a:t>
            </a:r>
            <a:r>
              <a:rPr lang="en-US" sz="2000" i="1" dirty="0" err="1"/>
              <a:t>Beautrais</a:t>
            </a:r>
            <a:r>
              <a:rPr lang="en-US" sz="2000" dirty="0"/>
              <a:t>, Yale University</a:t>
            </a:r>
          </a:p>
          <a:p>
            <a:r>
              <a:rPr lang="en-US" sz="2000" i="1" dirty="0"/>
              <a:t>Leah Holmes Bonilla, </a:t>
            </a:r>
            <a:r>
              <a:rPr lang="en-US" sz="2000" dirty="0"/>
              <a:t>Vanguard Communications </a:t>
            </a:r>
            <a:endParaRPr lang="en-US" sz="2000" i="1" dirty="0"/>
          </a:p>
          <a:p>
            <a:r>
              <a:rPr lang="en-US" sz="2000" i="1" dirty="0"/>
              <a:t>Janet Kemp</a:t>
            </a:r>
            <a:r>
              <a:rPr lang="en-US" sz="2000" dirty="0"/>
              <a:t>, VA National Suicide Prevention Coordinator </a:t>
            </a:r>
          </a:p>
          <a:p>
            <a:r>
              <a:rPr lang="en-US" sz="2000" i="1" dirty="0"/>
              <a:t>David </a:t>
            </a:r>
            <a:r>
              <a:rPr lang="en-US" sz="2000" i="1" dirty="0" err="1"/>
              <a:t>Litts</a:t>
            </a:r>
            <a:r>
              <a:rPr lang="en-US" sz="2000" dirty="0"/>
              <a:t>, Executive Secretary for the National Action Alliance for Suicide Prevention</a:t>
            </a:r>
          </a:p>
          <a:p>
            <a:pPr lvl="0"/>
            <a:r>
              <a:rPr lang="en-US" sz="2000" i="1" dirty="0"/>
              <a:t>Ken Norton</a:t>
            </a:r>
            <a:r>
              <a:rPr lang="en-US" sz="2000" dirty="0"/>
              <a:t>, Executive Director of NAMI</a:t>
            </a:r>
          </a:p>
          <a:p>
            <a:pPr marL="0" indent="0">
              <a:buNone/>
            </a:pPr>
            <a:r>
              <a:rPr lang="en-US" sz="2000" dirty="0"/>
              <a:t> </a:t>
            </a:r>
          </a:p>
        </p:txBody>
      </p:sp>
      <p:sp>
        <p:nvSpPr>
          <p:cNvPr id="4" name="Content Placeholder 3"/>
          <p:cNvSpPr>
            <a:spLocks noGrp="1"/>
          </p:cNvSpPr>
          <p:nvPr>
            <p:ph sz="half" idx="2"/>
          </p:nvPr>
        </p:nvSpPr>
        <p:spPr/>
        <p:txBody>
          <a:bodyPr/>
          <a:lstStyle/>
          <a:p>
            <a:r>
              <a:rPr lang="en-US" sz="2000" i="1" dirty="0"/>
              <a:t>Dan </a:t>
            </a:r>
            <a:r>
              <a:rPr lang="en-US" sz="2000" i="1" dirty="0" err="1"/>
              <a:t>Reidenberg</a:t>
            </a:r>
            <a:r>
              <a:rPr lang="en-US" sz="2000" dirty="0"/>
              <a:t>, Executive Director of SAVE </a:t>
            </a:r>
            <a:endParaRPr lang="en-US" sz="2000" i="1" dirty="0"/>
          </a:p>
          <a:p>
            <a:r>
              <a:rPr lang="en-US" sz="2000" i="1" dirty="0"/>
              <a:t>Phil Rodgers</a:t>
            </a:r>
            <a:r>
              <a:rPr lang="en-US" sz="2000" dirty="0"/>
              <a:t>, American Foundation of Suicide Prevention </a:t>
            </a:r>
          </a:p>
          <a:p>
            <a:r>
              <a:rPr lang="en-US" sz="2000" i="1" dirty="0"/>
              <a:t>Michael Slater</a:t>
            </a:r>
            <a:r>
              <a:rPr lang="en-US" sz="2000" dirty="0"/>
              <a:t>, Ohio State University</a:t>
            </a:r>
          </a:p>
          <a:p>
            <a:r>
              <a:rPr lang="en-US" sz="2000" i="1" dirty="0"/>
              <a:t>Nancy </a:t>
            </a:r>
            <a:r>
              <a:rPr lang="en-US" sz="2000" i="1" dirty="0" err="1"/>
              <a:t>Vineburgh</a:t>
            </a:r>
            <a:r>
              <a:rPr lang="en-US" sz="2000" dirty="0"/>
              <a:t>, The Uniformed Services University </a:t>
            </a:r>
          </a:p>
          <a:p>
            <a:r>
              <a:rPr lang="en-US" sz="2000" i="1" dirty="0" err="1"/>
              <a:t>Nedra</a:t>
            </a:r>
            <a:r>
              <a:rPr lang="en-US" sz="2000" i="1" dirty="0"/>
              <a:t> </a:t>
            </a:r>
            <a:r>
              <a:rPr lang="en-US" sz="2000" i="1" dirty="0" err="1"/>
              <a:t>Weinreich</a:t>
            </a:r>
            <a:r>
              <a:rPr lang="en-US" sz="2000" dirty="0"/>
              <a:t>, </a:t>
            </a:r>
            <a:r>
              <a:rPr lang="en-US" sz="2000" dirty="0" err="1"/>
              <a:t>Weinrich</a:t>
            </a:r>
            <a:r>
              <a:rPr lang="en-US" sz="2000" dirty="0"/>
              <a:t> Communications</a:t>
            </a:r>
          </a:p>
          <a:p>
            <a:pPr marL="0" lvl="0" indent="0">
              <a:buNone/>
            </a:pPr>
            <a:endParaRPr lang="en-US" sz="2000" dirty="0"/>
          </a:p>
          <a:p>
            <a:endParaRPr lang="en-US" sz="2000" dirty="0"/>
          </a:p>
        </p:txBody>
      </p:sp>
    </p:spTree>
    <p:extLst>
      <p:ext uri="{BB962C8B-B14F-4D97-AF65-F5344CB8AC3E}">
        <p14:creationId xmlns:p14="http://schemas.microsoft.com/office/powerpoint/2010/main" val="310154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993"/>
            <a:ext cx="8229600" cy="1143000"/>
          </a:xfrm>
        </p:spPr>
        <p:txBody>
          <a:bodyPr>
            <a:normAutofit fontScale="90000"/>
          </a:bodyPr>
          <a:lstStyle/>
          <a:p>
            <a:r>
              <a:rPr lang="en-US" dirty="0"/>
              <a:t>Original Items Edited, </a:t>
            </a:r>
            <a:br>
              <a:rPr lang="en-US" dirty="0"/>
            </a:br>
            <a:r>
              <a:rPr lang="en-US" dirty="0"/>
              <a:t>New Items Added</a:t>
            </a:r>
          </a:p>
        </p:txBody>
      </p:sp>
      <p:graphicFrame>
        <p:nvGraphicFramePr>
          <p:cNvPr id="4" name="Diagram 3"/>
          <p:cNvGraphicFramePr/>
          <p:nvPr>
            <p:extLst>
              <p:ext uri="{D42A27DB-BD31-4B8C-83A1-F6EECF244321}">
                <p14:modId xmlns:p14="http://schemas.microsoft.com/office/powerpoint/2010/main" val="1846288858"/>
              </p:ext>
            </p:extLst>
          </p:nvPr>
        </p:nvGraphicFramePr>
        <p:xfrm>
          <a:off x="244929" y="2177996"/>
          <a:ext cx="863781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ular Callout 4"/>
          <p:cNvSpPr/>
          <p:nvPr/>
        </p:nvSpPr>
        <p:spPr>
          <a:xfrm>
            <a:off x="244929" y="1547871"/>
            <a:ext cx="2857499" cy="1260250"/>
          </a:xfrm>
          <a:prstGeom prst="wedgeRectCallout">
            <a:avLst>
              <a:gd name="adj1" fmla="val 67087"/>
              <a:gd name="adj2" fmla="val 67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2 items edited for clarity</a:t>
            </a:r>
          </a:p>
          <a:p>
            <a:pPr algn="ctr"/>
            <a:r>
              <a:rPr lang="en-US" sz="2000" dirty="0"/>
              <a:t>4 new items proposed</a:t>
            </a:r>
          </a:p>
        </p:txBody>
      </p:sp>
    </p:spTree>
    <p:extLst>
      <p:ext uri="{BB962C8B-B14F-4D97-AF65-F5344CB8AC3E}">
        <p14:creationId xmlns:p14="http://schemas.microsoft.com/office/powerpoint/2010/main" val="3189781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993"/>
            <a:ext cx="8229600" cy="1143000"/>
          </a:xfrm>
        </p:spPr>
        <p:txBody>
          <a:bodyPr/>
          <a:lstStyle/>
          <a:p>
            <a:r>
              <a:rPr lang="en-US" dirty="0"/>
              <a:t>Expert Re-Rate New Items</a:t>
            </a:r>
          </a:p>
        </p:txBody>
      </p:sp>
      <p:graphicFrame>
        <p:nvGraphicFramePr>
          <p:cNvPr id="4" name="Diagram 3"/>
          <p:cNvGraphicFramePr/>
          <p:nvPr>
            <p:extLst>
              <p:ext uri="{D42A27DB-BD31-4B8C-83A1-F6EECF244321}">
                <p14:modId xmlns:p14="http://schemas.microsoft.com/office/powerpoint/2010/main" val="3324923817"/>
              </p:ext>
            </p:extLst>
          </p:nvPr>
        </p:nvGraphicFramePr>
        <p:xfrm>
          <a:off x="244929" y="2177996"/>
          <a:ext cx="863781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6214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5196</TotalTime>
  <Words>1479</Words>
  <Application>Microsoft Office PowerPoint</Application>
  <PresentationFormat>On-screen Show (4:3)</PresentationFormat>
  <Paragraphs>156</Paragraphs>
  <Slides>16</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Franklin Gothic Book</vt:lpstr>
      <vt:lpstr>Franklin Gothic Medium</vt:lpstr>
      <vt:lpstr>Office Theme</vt:lpstr>
      <vt:lpstr>Document</vt:lpstr>
      <vt:lpstr> RAND Checklist of Best Practices for Suicide Prevention Communication Campaigns</vt:lpstr>
      <vt:lpstr>Best Practices for Messaging?</vt:lpstr>
      <vt:lpstr>We used the RAND/UCLA Appropriateness Method for our Evaluation</vt:lpstr>
      <vt:lpstr>RAND/UCLA Appropriateness Method</vt:lpstr>
      <vt:lpstr>42 Initial Checklist Items Based on Literature Review</vt:lpstr>
      <vt:lpstr>Initial Items Rated By Experts</vt:lpstr>
      <vt:lpstr>Expert Panel Consisted of Leaders in  Suicide Prevention and Communications</vt:lpstr>
      <vt:lpstr>Original Items Edited,  New Items Added</vt:lpstr>
      <vt:lpstr>Expert Re-Rate New Items</vt:lpstr>
      <vt:lpstr>Checklist Is Applied to Existing Campaign</vt:lpstr>
      <vt:lpstr>Final Checklist Consisted of 46 Items</vt:lpstr>
      <vt:lpstr>Final Checklist Consisted of 46 Items</vt:lpstr>
      <vt:lpstr>Overall Experts Rate the Campaign As Highly Aligned with Best Practices</vt:lpstr>
      <vt:lpstr>Concerns about KTS Raised During Meeting</vt:lpstr>
      <vt:lpstr>RAND Checklist of Best Practices for Suicide Prevention Communication Campaigns</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Erin-Elizabeth Johnson</dc:creator>
  <cp:lastModifiedBy>Marina Spenner</cp:lastModifiedBy>
  <cp:revision>277</cp:revision>
  <cp:lastPrinted>2013-04-24T19:35:46Z</cp:lastPrinted>
  <dcterms:created xsi:type="dcterms:W3CDTF">2012-11-06T15:13:34Z</dcterms:created>
  <dcterms:modified xsi:type="dcterms:W3CDTF">2017-08-09T18:46:06Z</dcterms:modified>
</cp:coreProperties>
</file>